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9" r:id="rId5"/>
    <p:sldMasterId id="2147483690" r:id="rId6"/>
    <p:sldMasterId id="214748370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y="5143500" cx="9144000"/>
  <p:notesSz cx="6858000" cy="9144000"/>
  <p:embeddedFontLst>
    <p:embeddedFont>
      <p:font typeface="Raleway"/>
      <p:regular r:id="rId37"/>
      <p:bold r:id="rId38"/>
      <p:italic r:id="rId39"/>
      <p:boldItalic r:id="rId40"/>
    </p:embeddedFont>
    <p:embeddedFont>
      <p:font typeface="Proxima Nova"/>
      <p:regular r:id="rId41"/>
      <p:bold r:id="rId42"/>
      <p:italic r:id="rId43"/>
      <p:boldItalic r:id="rId44"/>
    </p:embeddedFont>
    <p:embeddedFont>
      <p:font typeface="Raleway ExtraBold"/>
      <p:bold r:id="rId45"/>
      <p:boldItalic r:id="rId46"/>
    </p:embeddedFont>
    <p:embeddedFont>
      <p:font typeface="Lato"/>
      <p:regular r:id="rId47"/>
      <p:bold r:id="rId48"/>
      <p:italic r:id="rId49"/>
      <p:boldItalic r:id="rId50"/>
    </p:embeddedFont>
    <p:embeddedFont>
      <p:font typeface="Century Gothic"/>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5" roundtripDataSignature="AMtx7mjnW5H5L5xpTYWl7dq1j0tyFRyf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ProximaNova-bold.fntdata"/><Relationship Id="rId41" Type="http://schemas.openxmlformats.org/officeDocument/2006/relationships/font" Target="fonts/ProximaNova-regular.fntdata"/><Relationship Id="rId44" Type="http://schemas.openxmlformats.org/officeDocument/2006/relationships/font" Target="fonts/ProximaNova-boldItalic.fntdata"/><Relationship Id="rId43" Type="http://schemas.openxmlformats.org/officeDocument/2006/relationships/font" Target="fonts/ProximaNova-italic.fntdata"/><Relationship Id="rId46" Type="http://schemas.openxmlformats.org/officeDocument/2006/relationships/font" Target="fonts/RalewayExtraBold-boldItalic.fntdata"/><Relationship Id="rId45" Type="http://schemas.openxmlformats.org/officeDocument/2006/relationships/font" Target="fonts/RalewayExtra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font" Target="fonts/Raleway-regular.fntdata"/><Relationship Id="rId36" Type="http://schemas.openxmlformats.org/officeDocument/2006/relationships/slide" Target="slides/slide28.xml"/><Relationship Id="rId39" Type="http://schemas.openxmlformats.org/officeDocument/2006/relationships/font" Target="fonts/Raleway-italic.fntdata"/><Relationship Id="rId38" Type="http://schemas.openxmlformats.org/officeDocument/2006/relationships/font" Target="fonts/Raleway-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CenturyGothic-regular.fntdata"/><Relationship Id="rId50" Type="http://schemas.openxmlformats.org/officeDocument/2006/relationships/font" Target="fonts/Lato-boldItalic.fntdata"/><Relationship Id="rId53" Type="http://schemas.openxmlformats.org/officeDocument/2006/relationships/font" Target="fonts/CenturyGothic-italic.fntdata"/><Relationship Id="rId52" Type="http://schemas.openxmlformats.org/officeDocument/2006/relationships/font" Target="fonts/CenturyGothic-bold.fntdata"/><Relationship Id="rId11" Type="http://schemas.openxmlformats.org/officeDocument/2006/relationships/slide" Target="slides/slide3.xml"/><Relationship Id="rId55" Type="http://customschemas.google.com/relationships/presentationmetadata" Target="metadata"/><Relationship Id="rId10" Type="http://schemas.openxmlformats.org/officeDocument/2006/relationships/slide" Target="slides/slide2.xml"/><Relationship Id="rId54" Type="http://schemas.openxmlformats.org/officeDocument/2006/relationships/font" Target="fonts/CenturyGothic-bold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8" name="Google Shape;42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9" name="Google Shape;50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23" name="Google Shape;52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4" name="Google Shape;53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62" name="Google Shape;56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94" name="Google Shape;59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5" name="Google Shape;43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26" name="Google Shape;62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32" name="Google Shape;63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38" name="Google Shape;63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44" name="Google Shape;64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45" name="Google Shape;44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0" name="Google Shape;47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7" name="Google Shape;47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98" name="Google Shape;49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0"/>
          <p:cNvSpPr txBox="1"/>
          <p:nvPr>
            <p:ph type="ctrTitle"/>
          </p:nvPr>
        </p:nvSpPr>
        <p:spPr>
          <a:xfrm>
            <a:off x="866216" y="1085850"/>
            <a:ext cx="6619200" cy="2497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5400"/>
              <a:buFont typeface="Century Gothic"/>
              <a:buNone/>
              <a:defRPr sz="5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30"/>
          <p:cNvSpPr txBox="1"/>
          <p:nvPr>
            <p:ph idx="1" type="subTitle"/>
          </p:nvPr>
        </p:nvSpPr>
        <p:spPr>
          <a:xfrm>
            <a:off x="866216" y="3583035"/>
            <a:ext cx="6619200" cy="646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SzPts val="1200"/>
              <a:buNone/>
              <a:defRPr cap="none">
                <a:solidFill>
                  <a:srgbClr val="86D1D8"/>
                </a:solidFill>
              </a:defRPr>
            </a:lvl1pPr>
            <a:lvl2pPr lvl="1" algn="ctr">
              <a:lnSpc>
                <a:spcPct val="100000"/>
              </a:lnSpc>
              <a:spcBef>
                <a:spcPts val="800"/>
              </a:spcBef>
              <a:spcAft>
                <a:spcPts val="0"/>
              </a:spcAft>
              <a:buSzPts val="1100"/>
              <a:buNone/>
              <a:defRPr>
                <a:solidFill>
                  <a:schemeClr val="lt1"/>
                </a:solidFill>
              </a:defRPr>
            </a:lvl2pPr>
            <a:lvl3pPr lvl="2" algn="ctr">
              <a:lnSpc>
                <a:spcPct val="100000"/>
              </a:lnSpc>
              <a:spcBef>
                <a:spcPts val="800"/>
              </a:spcBef>
              <a:spcAft>
                <a:spcPts val="0"/>
              </a:spcAft>
              <a:buSzPts val="1000"/>
              <a:buNone/>
              <a:defRPr>
                <a:solidFill>
                  <a:schemeClr val="lt1"/>
                </a:solidFill>
              </a:defRPr>
            </a:lvl3pPr>
            <a:lvl4pPr lvl="3" algn="ctr">
              <a:lnSpc>
                <a:spcPct val="100000"/>
              </a:lnSpc>
              <a:spcBef>
                <a:spcPts val="800"/>
              </a:spcBef>
              <a:spcAft>
                <a:spcPts val="0"/>
              </a:spcAft>
              <a:buSzPts val="800"/>
              <a:buNone/>
              <a:defRPr>
                <a:solidFill>
                  <a:schemeClr val="lt1"/>
                </a:solidFill>
              </a:defRPr>
            </a:lvl4pPr>
            <a:lvl5pPr lvl="4" algn="ctr">
              <a:lnSpc>
                <a:spcPct val="100000"/>
              </a:lnSpc>
              <a:spcBef>
                <a:spcPts val="800"/>
              </a:spcBef>
              <a:spcAft>
                <a:spcPts val="0"/>
              </a:spcAft>
              <a:buSzPts val="800"/>
              <a:buNone/>
              <a:defRPr>
                <a:solidFill>
                  <a:schemeClr val="lt1"/>
                </a:solidFill>
              </a:defRPr>
            </a:lvl5pPr>
            <a:lvl6pPr lvl="5" algn="ctr">
              <a:lnSpc>
                <a:spcPct val="100000"/>
              </a:lnSpc>
              <a:spcBef>
                <a:spcPts val="800"/>
              </a:spcBef>
              <a:spcAft>
                <a:spcPts val="0"/>
              </a:spcAft>
              <a:buSzPts val="800"/>
              <a:buNone/>
              <a:defRPr>
                <a:solidFill>
                  <a:schemeClr val="lt1"/>
                </a:solidFill>
              </a:defRPr>
            </a:lvl6pPr>
            <a:lvl7pPr lvl="6" algn="ctr">
              <a:lnSpc>
                <a:spcPct val="100000"/>
              </a:lnSpc>
              <a:spcBef>
                <a:spcPts val="800"/>
              </a:spcBef>
              <a:spcAft>
                <a:spcPts val="0"/>
              </a:spcAft>
              <a:buSzPts val="800"/>
              <a:buNone/>
              <a:defRPr>
                <a:solidFill>
                  <a:schemeClr val="lt1"/>
                </a:solidFill>
              </a:defRPr>
            </a:lvl7pPr>
            <a:lvl8pPr lvl="7" algn="ctr">
              <a:lnSpc>
                <a:spcPct val="100000"/>
              </a:lnSpc>
              <a:spcBef>
                <a:spcPts val="800"/>
              </a:spcBef>
              <a:spcAft>
                <a:spcPts val="0"/>
              </a:spcAft>
              <a:buSzPts val="800"/>
              <a:buNone/>
              <a:defRPr>
                <a:solidFill>
                  <a:schemeClr val="lt1"/>
                </a:solidFill>
              </a:defRPr>
            </a:lvl8pPr>
            <a:lvl9pPr lvl="8" algn="ctr">
              <a:lnSpc>
                <a:spcPct val="100000"/>
              </a:lnSpc>
              <a:spcBef>
                <a:spcPts val="800"/>
              </a:spcBef>
              <a:spcAft>
                <a:spcPts val="0"/>
              </a:spcAft>
              <a:buSzPts val="800"/>
              <a:buNone/>
              <a:defRPr>
                <a:solidFill>
                  <a:schemeClr val="lt1"/>
                </a:solidFill>
              </a:defRPr>
            </a:lvl9pPr>
          </a:lstStyle>
          <a:p/>
        </p:txBody>
      </p:sp>
      <p:sp>
        <p:nvSpPr>
          <p:cNvPr id="20" name="Google Shape;20;p30"/>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30"/>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3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1" name="Shape 91"/>
        <p:cNvGrpSpPr/>
        <p:nvPr/>
      </p:nvGrpSpPr>
      <p:grpSpPr>
        <a:xfrm>
          <a:off x="0" y="0"/>
          <a:ext cx="0" cy="0"/>
          <a:chOff x="0" y="0"/>
          <a:chExt cx="0" cy="0"/>
        </a:xfrm>
      </p:grpSpPr>
      <p:sp>
        <p:nvSpPr>
          <p:cNvPr id="92" name="Google Shape;92;p50"/>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50"/>
          <p:cNvSpPr txBox="1"/>
          <p:nvPr>
            <p:ph idx="1" type="body"/>
          </p:nvPr>
        </p:nvSpPr>
        <p:spPr>
          <a:xfrm>
            <a:off x="827484" y="1539689"/>
            <a:ext cx="6709800" cy="31467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94" name="Google Shape;94;p50"/>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50"/>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5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 name="Shape 97"/>
        <p:cNvGrpSpPr/>
        <p:nvPr/>
      </p:nvGrpSpPr>
      <p:grpSpPr>
        <a:xfrm>
          <a:off x="0" y="0"/>
          <a:ext cx="0" cy="0"/>
          <a:chOff x="0" y="0"/>
          <a:chExt cx="0" cy="0"/>
        </a:xfrm>
      </p:grpSpPr>
      <p:sp>
        <p:nvSpPr>
          <p:cNvPr id="98" name="Google Shape;98;p51"/>
          <p:cNvSpPr txBox="1"/>
          <p:nvPr>
            <p:ph type="title"/>
          </p:nvPr>
        </p:nvSpPr>
        <p:spPr>
          <a:xfrm>
            <a:off x="866217" y="2146300"/>
            <a:ext cx="6619200" cy="14367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9" name="Google Shape;99;p51"/>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200"/>
              <a:buNone/>
              <a:defRPr sz="1500" cap="none">
                <a:solidFill>
                  <a:srgbClr val="86D1D8"/>
                </a:solidFill>
              </a:defRPr>
            </a:lvl1pPr>
            <a:lvl2pPr indent="-228600" lvl="1" marL="914400" algn="l">
              <a:lnSpc>
                <a:spcPct val="100000"/>
              </a:lnSpc>
              <a:spcBef>
                <a:spcPts val="800"/>
              </a:spcBef>
              <a:spcAft>
                <a:spcPts val="0"/>
              </a:spcAft>
              <a:buSzPts val="1100"/>
              <a:buNone/>
              <a:defRPr sz="1400">
                <a:solidFill>
                  <a:schemeClr val="lt1"/>
                </a:solidFill>
              </a:defRPr>
            </a:lvl2pPr>
            <a:lvl3pPr indent="-228600" lvl="2" marL="1371600" algn="l">
              <a:lnSpc>
                <a:spcPct val="100000"/>
              </a:lnSpc>
              <a:spcBef>
                <a:spcPts val="800"/>
              </a:spcBef>
              <a:spcAft>
                <a:spcPts val="0"/>
              </a:spcAft>
              <a:buSzPts val="1000"/>
              <a:buNone/>
              <a:defRPr sz="1200">
                <a:solidFill>
                  <a:schemeClr val="lt1"/>
                </a:solidFill>
              </a:defRPr>
            </a:lvl3pPr>
            <a:lvl4pPr indent="-228600" lvl="3" marL="1828800" algn="l">
              <a:lnSpc>
                <a:spcPct val="100000"/>
              </a:lnSpc>
              <a:spcBef>
                <a:spcPts val="800"/>
              </a:spcBef>
              <a:spcAft>
                <a:spcPts val="0"/>
              </a:spcAft>
              <a:buSzPts val="800"/>
              <a:buNone/>
              <a:defRPr sz="1100">
                <a:solidFill>
                  <a:schemeClr val="lt1"/>
                </a:solidFill>
              </a:defRPr>
            </a:lvl4pPr>
            <a:lvl5pPr indent="-228600" lvl="4" marL="2286000" algn="l">
              <a:lnSpc>
                <a:spcPct val="100000"/>
              </a:lnSpc>
              <a:spcBef>
                <a:spcPts val="800"/>
              </a:spcBef>
              <a:spcAft>
                <a:spcPts val="0"/>
              </a:spcAft>
              <a:buSzPts val="800"/>
              <a:buNone/>
              <a:defRPr sz="1100">
                <a:solidFill>
                  <a:schemeClr val="lt1"/>
                </a:solidFill>
              </a:defRPr>
            </a:lvl5pPr>
            <a:lvl6pPr indent="-228600" lvl="5" marL="2743200" algn="l">
              <a:lnSpc>
                <a:spcPct val="100000"/>
              </a:lnSpc>
              <a:spcBef>
                <a:spcPts val="800"/>
              </a:spcBef>
              <a:spcAft>
                <a:spcPts val="0"/>
              </a:spcAft>
              <a:buSzPts val="800"/>
              <a:buNone/>
              <a:defRPr sz="1100">
                <a:solidFill>
                  <a:schemeClr val="lt1"/>
                </a:solidFill>
              </a:defRPr>
            </a:lvl6pPr>
            <a:lvl7pPr indent="-228600" lvl="6" marL="3200400" algn="l">
              <a:lnSpc>
                <a:spcPct val="100000"/>
              </a:lnSpc>
              <a:spcBef>
                <a:spcPts val="800"/>
              </a:spcBef>
              <a:spcAft>
                <a:spcPts val="0"/>
              </a:spcAft>
              <a:buSzPts val="800"/>
              <a:buNone/>
              <a:defRPr sz="1100">
                <a:solidFill>
                  <a:schemeClr val="lt1"/>
                </a:solidFill>
              </a:defRPr>
            </a:lvl7pPr>
            <a:lvl8pPr indent="-228600" lvl="7" marL="3657600" algn="l">
              <a:lnSpc>
                <a:spcPct val="100000"/>
              </a:lnSpc>
              <a:spcBef>
                <a:spcPts val="800"/>
              </a:spcBef>
              <a:spcAft>
                <a:spcPts val="0"/>
              </a:spcAft>
              <a:buSzPts val="800"/>
              <a:buNone/>
              <a:defRPr sz="1100">
                <a:solidFill>
                  <a:schemeClr val="lt1"/>
                </a:solidFill>
              </a:defRPr>
            </a:lvl8pPr>
            <a:lvl9pPr indent="-228600" lvl="8" marL="4114800" algn="l">
              <a:lnSpc>
                <a:spcPct val="100000"/>
              </a:lnSpc>
              <a:spcBef>
                <a:spcPts val="800"/>
              </a:spcBef>
              <a:spcAft>
                <a:spcPts val="0"/>
              </a:spcAft>
              <a:buSzPts val="800"/>
              <a:buNone/>
              <a:defRPr sz="1100">
                <a:solidFill>
                  <a:schemeClr val="lt1"/>
                </a:solidFill>
              </a:defRPr>
            </a:lvl9pPr>
          </a:lstStyle>
          <a:p/>
        </p:txBody>
      </p:sp>
      <p:sp>
        <p:nvSpPr>
          <p:cNvPr id="100" name="Google Shape;100;p5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5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5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3" name="Shape 103"/>
        <p:cNvGrpSpPr/>
        <p:nvPr/>
      </p:nvGrpSpPr>
      <p:grpSpPr>
        <a:xfrm>
          <a:off x="0" y="0"/>
          <a:ext cx="0" cy="0"/>
          <a:chOff x="0" y="0"/>
          <a:chExt cx="0" cy="0"/>
        </a:xfrm>
      </p:grpSpPr>
      <p:sp>
        <p:nvSpPr>
          <p:cNvPr id="104" name="Google Shape;104;p52"/>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200"/>
              <a:buFont typeface="Century Gothic"/>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52"/>
          <p:cNvSpPr txBox="1"/>
          <p:nvPr>
            <p:ph idx="1" type="body"/>
          </p:nvPr>
        </p:nvSpPr>
        <p:spPr>
          <a:xfrm>
            <a:off x="827485" y="1428750"/>
            <a:ext cx="32973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106" name="Google Shape;106;p52"/>
          <p:cNvSpPr txBox="1"/>
          <p:nvPr>
            <p:ph idx="2" type="body"/>
          </p:nvPr>
        </p:nvSpPr>
        <p:spPr>
          <a:xfrm>
            <a:off x="827484" y="1885950"/>
            <a:ext cx="3297300" cy="28062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107" name="Google Shape;107;p52"/>
          <p:cNvSpPr txBox="1"/>
          <p:nvPr>
            <p:ph idx="3" type="body"/>
          </p:nvPr>
        </p:nvSpPr>
        <p:spPr>
          <a:xfrm>
            <a:off x="4240871" y="1428750"/>
            <a:ext cx="32973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108" name="Google Shape;108;p52"/>
          <p:cNvSpPr txBox="1"/>
          <p:nvPr>
            <p:ph idx="4" type="body"/>
          </p:nvPr>
        </p:nvSpPr>
        <p:spPr>
          <a:xfrm>
            <a:off x="4240871" y="1885950"/>
            <a:ext cx="3297300" cy="28062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109" name="Google Shape;109;p52"/>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52"/>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5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
        <p:nvSpPr>
          <p:cNvPr id="113" name="Google Shape;113;p53"/>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53"/>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5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6" name="Shape 116"/>
        <p:cNvGrpSpPr/>
        <p:nvPr/>
      </p:nvGrpSpPr>
      <p:grpSpPr>
        <a:xfrm>
          <a:off x="0" y="0"/>
          <a:ext cx="0" cy="0"/>
          <a:chOff x="0" y="0"/>
          <a:chExt cx="0" cy="0"/>
        </a:xfrm>
      </p:grpSpPr>
      <p:sp>
        <p:nvSpPr>
          <p:cNvPr id="117" name="Google Shape;117;p54"/>
          <p:cNvSpPr txBox="1"/>
          <p:nvPr>
            <p:ph type="title"/>
          </p:nvPr>
        </p:nvSpPr>
        <p:spPr>
          <a:xfrm>
            <a:off x="1181101" y="1085850"/>
            <a:ext cx="5999400" cy="17424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54"/>
          <p:cNvSpPr txBox="1"/>
          <p:nvPr>
            <p:ph idx="1" type="body"/>
          </p:nvPr>
        </p:nvSpPr>
        <p:spPr>
          <a:xfrm>
            <a:off x="1447800" y="2828381"/>
            <a:ext cx="5459700" cy="256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b="0" i="0" sz="1100" cap="small">
                <a:solidFill>
                  <a:srgbClr val="86D1D8"/>
                </a:solidFill>
                <a:latin typeface="Century Gothic"/>
                <a:ea typeface="Century Gothic"/>
                <a:cs typeface="Century Gothic"/>
                <a:sym typeface="Century Gothic"/>
              </a:defRPr>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119" name="Google Shape;119;p54"/>
          <p:cNvSpPr txBox="1"/>
          <p:nvPr>
            <p:ph idx="2" type="body"/>
          </p:nvPr>
        </p:nvSpPr>
        <p:spPr>
          <a:xfrm>
            <a:off x="866215" y="3262993"/>
            <a:ext cx="6619200" cy="12573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100"/>
              <a:buNone/>
              <a:defRPr sz="14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120" name="Google Shape;120;p54"/>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54"/>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5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54"/>
          <p:cNvSpPr txBox="1"/>
          <p:nvPr/>
        </p:nvSpPr>
        <p:spPr>
          <a:xfrm>
            <a:off x="673721" y="728440"/>
            <a:ext cx="601500" cy="14772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9200"/>
              <a:buFont typeface="Arial"/>
              <a:buNone/>
            </a:pPr>
            <a:r>
              <a:rPr b="0" i="0" lang="en" sz="9200" u="none" cap="none" strike="noStrike">
                <a:solidFill>
                  <a:srgbClr val="86D1D8"/>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24" name="Google Shape;124;p54"/>
          <p:cNvSpPr txBox="1"/>
          <p:nvPr/>
        </p:nvSpPr>
        <p:spPr>
          <a:xfrm>
            <a:off x="6997868" y="1960340"/>
            <a:ext cx="601500" cy="14772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9200"/>
              <a:buFont typeface="Arial"/>
              <a:buNone/>
            </a:pPr>
            <a:r>
              <a:rPr b="0" i="0" lang="en" sz="9200" u="none" cap="none" strike="noStrike">
                <a:solidFill>
                  <a:srgbClr val="86D1D8"/>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5" name="Shape 125"/>
        <p:cNvGrpSpPr/>
        <p:nvPr/>
      </p:nvGrpSpPr>
      <p:grpSpPr>
        <a:xfrm>
          <a:off x="0" y="0"/>
          <a:ext cx="0" cy="0"/>
          <a:chOff x="0" y="0"/>
          <a:chExt cx="0" cy="0"/>
        </a:xfrm>
      </p:grpSpPr>
      <p:sp>
        <p:nvSpPr>
          <p:cNvPr id="126" name="Google Shape;126;p55"/>
          <p:cNvSpPr txBox="1"/>
          <p:nvPr>
            <p:ph type="title"/>
          </p:nvPr>
        </p:nvSpPr>
        <p:spPr>
          <a:xfrm>
            <a:off x="866215" y="2343151"/>
            <a:ext cx="6619200" cy="12399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7" name="Google Shape;127;p55"/>
          <p:cNvSpPr txBox="1"/>
          <p:nvPr>
            <p:ph idx="1" type="body"/>
          </p:nvPr>
        </p:nvSpPr>
        <p:spPr>
          <a:xfrm>
            <a:off x="866215" y="3583036"/>
            <a:ext cx="6619200" cy="645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200"/>
              <a:buNone/>
              <a:defRPr sz="1500" cap="none">
                <a:solidFill>
                  <a:srgbClr val="86D1D8"/>
                </a:solidFill>
              </a:defRPr>
            </a:lvl1pPr>
            <a:lvl2pPr indent="-228600" lvl="1" marL="914400" algn="l">
              <a:lnSpc>
                <a:spcPct val="100000"/>
              </a:lnSpc>
              <a:spcBef>
                <a:spcPts val="800"/>
              </a:spcBef>
              <a:spcAft>
                <a:spcPts val="0"/>
              </a:spcAft>
              <a:buSzPts val="1100"/>
              <a:buNone/>
              <a:defRPr sz="1400">
                <a:solidFill>
                  <a:schemeClr val="lt1"/>
                </a:solidFill>
              </a:defRPr>
            </a:lvl2pPr>
            <a:lvl3pPr indent="-228600" lvl="2" marL="1371600" algn="l">
              <a:lnSpc>
                <a:spcPct val="100000"/>
              </a:lnSpc>
              <a:spcBef>
                <a:spcPts val="800"/>
              </a:spcBef>
              <a:spcAft>
                <a:spcPts val="0"/>
              </a:spcAft>
              <a:buSzPts val="1000"/>
              <a:buNone/>
              <a:defRPr sz="1200">
                <a:solidFill>
                  <a:schemeClr val="lt1"/>
                </a:solidFill>
              </a:defRPr>
            </a:lvl3pPr>
            <a:lvl4pPr indent="-228600" lvl="3" marL="1828800" algn="l">
              <a:lnSpc>
                <a:spcPct val="100000"/>
              </a:lnSpc>
              <a:spcBef>
                <a:spcPts val="800"/>
              </a:spcBef>
              <a:spcAft>
                <a:spcPts val="0"/>
              </a:spcAft>
              <a:buSzPts val="800"/>
              <a:buNone/>
              <a:defRPr sz="1100">
                <a:solidFill>
                  <a:schemeClr val="lt1"/>
                </a:solidFill>
              </a:defRPr>
            </a:lvl4pPr>
            <a:lvl5pPr indent="-228600" lvl="4" marL="2286000" algn="l">
              <a:lnSpc>
                <a:spcPct val="100000"/>
              </a:lnSpc>
              <a:spcBef>
                <a:spcPts val="800"/>
              </a:spcBef>
              <a:spcAft>
                <a:spcPts val="0"/>
              </a:spcAft>
              <a:buSzPts val="800"/>
              <a:buNone/>
              <a:defRPr sz="1100">
                <a:solidFill>
                  <a:schemeClr val="lt1"/>
                </a:solidFill>
              </a:defRPr>
            </a:lvl5pPr>
            <a:lvl6pPr indent="-228600" lvl="5" marL="2743200" algn="l">
              <a:lnSpc>
                <a:spcPct val="100000"/>
              </a:lnSpc>
              <a:spcBef>
                <a:spcPts val="800"/>
              </a:spcBef>
              <a:spcAft>
                <a:spcPts val="0"/>
              </a:spcAft>
              <a:buSzPts val="800"/>
              <a:buNone/>
              <a:defRPr sz="1100">
                <a:solidFill>
                  <a:schemeClr val="lt1"/>
                </a:solidFill>
              </a:defRPr>
            </a:lvl6pPr>
            <a:lvl7pPr indent="-228600" lvl="6" marL="3200400" algn="l">
              <a:lnSpc>
                <a:spcPct val="100000"/>
              </a:lnSpc>
              <a:spcBef>
                <a:spcPts val="800"/>
              </a:spcBef>
              <a:spcAft>
                <a:spcPts val="0"/>
              </a:spcAft>
              <a:buSzPts val="800"/>
              <a:buNone/>
              <a:defRPr sz="1100">
                <a:solidFill>
                  <a:schemeClr val="lt1"/>
                </a:solidFill>
              </a:defRPr>
            </a:lvl7pPr>
            <a:lvl8pPr indent="-228600" lvl="7" marL="3657600" algn="l">
              <a:lnSpc>
                <a:spcPct val="100000"/>
              </a:lnSpc>
              <a:spcBef>
                <a:spcPts val="800"/>
              </a:spcBef>
              <a:spcAft>
                <a:spcPts val="0"/>
              </a:spcAft>
              <a:buSzPts val="800"/>
              <a:buNone/>
              <a:defRPr sz="1100">
                <a:solidFill>
                  <a:schemeClr val="lt1"/>
                </a:solidFill>
              </a:defRPr>
            </a:lvl8pPr>
            <a:lvl9pPr indent="-228600" lvl="8" marL="4114800" algn="l">
              <a:lnSpc>
                <a:spcPct val="100000"/>
              </a:lnSpc>
              <a:spcBef>
                <a:spcPts val="800"/>
              </a:spcBef>
              <a:spcAft>
                <a:spcPts val="0"/>
              </a:spcAft>
              <a:buSzPts val="800"/>
              <a:buNone/>
              <a:defRPr sz="1100">
                <a:solidFill>
                  <a:schemeClr val="lt1"/>
                </a:solidFill>
              </a:defRPr>
            </a:lvl9pPr>
          </a:lstStyle>
          <a:p/>
        </p:txBody>
      </p:sp>
      <p:sp>
        <p:nvSpPr>
          <p:cNvPr id="128" name="Google Shape;128;p5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5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5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5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56"/>
          <p:cNvSpPr txBox="1"/>
          <p:nvPr>
            <p:ph idx="1" type="body"/>
          </p:nvPr>
        </p:nvSpPr>
        <p:spPr>
          <a:xfrm rot="5400000">
            <a:off x="2609140" y="-241861"/>
            <a:ext cx="3146700" cy="67098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4" name="Google Shape;134;p5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5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5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57"/>
          <p:cNvSpPr txBox="1"/>
          <p:nvPr>
            <p:ph type="title"/>
          </p:nvPr>
        </p:nvSpPr>
        <p:spPr>
          <a:xfrm rot="5400000">
            <a:off x="4700560" y="1850110"/>
            <a:ext cx="4369500" cy="1314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57"/>
          <p:cNvSpPr txBox="1"/>
          <p:nvPr>
            <p:ph idx="1" type="body"/>
          </p:nvPr>
        </p:nvSpPr>
        <p:spPr>
          <a:xfrm rot="5400000">
            <a:off x="1259709" y="-104840"/>
            <a:ext cx="4026600" cy="55674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40" name="Google Shape;140;p57"/>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57"/>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5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3" name="Shape 143"/>
        <p:cNvGrpSpPr/>
        <p:nvPr/>
      </p:nvGrpSpPr>
      <p:grpSpPr>
        <a:xfrm>
          <a:off x="0" y="0"/>
          <a:ext cx="0" cy="0"/>
          <a:chOff x="0" y="0"/>
          <a:chExt cx="0" cy="0"/>
        </a:xfrm>
      </p:grpSpPr>
      <p:sp>
        <p:nvSpPr>
          <p:cNvPr id="144" name="Google Shape;144;p58"/>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5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46" name="Google Shape;146;p58"/>
          <p:cNvSpPr txBox="1"/>
          <p:nvPr>
            <p:ph type="title"/>
          </p:nvPr>
        </p:nvSpPr>
        <p:spPr>
          <a:xfrm>
            <a:off x="265500" y="1397350"/>
            <a:ext cx="4045200" cy="1318200"/>
          </a:xfrm>
          <a:prstGeom prst="rect">
            <a:avLst/>
          </a:prstGeom>
          <a:noFill/>
          <a:ln>
            <a:noFill/>
          </a:ln>
        </p:spPr>
        <p:txBody>
          <a:bodyPr anchorCtr="0" anchor="b" bIns="34275" lIns="68575" spcFirstLastPara="1" rIns="68575" wrap="square" tIns="34275">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147" name="Google Shape;147;p58"/>
          <p:cNvSpPr txBox="1"/>
          <p:nvPr>
            <p:ph idx="1" type="subTitle"/>
          </p:nvPr>
        </p:nvSpPr>
        <p:spPr>
          <a:xfrm>
            <a:off x="265500" y="2735371"/>
            <a:ext cx="4045200" cy="134550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800"/>
              </a:spcBef>
              <a:spcAft>
                <a:spcPts val="0"/>
              </a:spcAft>
              <a:buSzPts val="2100"/>
              <a:buNone/>
              <a:defRPr sz="2100"/>
            </a:lvl1pPr>
            <a:lvl2pPr lvl="1" algn="ctr">
              <a:lnSpc>
                <a:spcPct val="100000"/>
              </a:lnSpc>
              <a:spcBef>
                <a:spcPts val="800"/>
              </a:spcBef>
              <a:spcAft>
                <a:spcPts val="0"/>
              </a:spcAft>
              <a:buSzPts val="2100"/>
              <a:buNone/>
              <a:defRPr sz="2100"/>
            </a:lvl2pPr>
            <a:lvl3pPr lvl="2" algn="ctr">
              <a:lnSpc>
                <a:spcPct val="100000"/>
              </a:lnSpc>
              <a:spcBef>
                <a:spcPts val="800"/>
              </a:spcBef>
              <a:spcAft>
                <a:spcPts val="0"/>
              </a:spcAft>
              <a:buSzPts val="2100"/>
              <a:buNone/>
              <a:defRPr sz="2100"/>
            </a:lvl3pPr>
            <a:lvl4pPr lvl="3" algn="ctr">
              <a:lnSpc>
                <a:spcPct val="100000"/>
              </a:lnSpc>
              <a:spcBef>
                <a:spcPts val="800"/>
              </a:spcBef>
              <a:spcAft>
                <a:spcPts val="0"/>
              </a:spcAft>
              <a:buSzPts val="2100"/>
              <a:buNone/>
              <a:defRPr sz="2100"/>
            </a:lvl4pPr>
            <a:lvl5pPr lvl="4" algn="ctr">
              <a:lnSpc>
                <a:spcPct val="100000"/>
              </a:lnSpc>
              <a:spcBef>
                <a:spcPts val="800"/>
              </a:spcBef>
              <a:spcAft>
                <a:spcPts val="0"/>
              </a:spcAft>
              <a:buSzPts val="2100"/>
              <a:buNone/>
              <a:defRPr sz="2100"/>
            </a:lvl5pPr>
            <a:lvl6pPr lvl="5" algn="ctr">
              <a:lnSpc>
                <a:spcPct val="100000"/>
              </a:lnSpc>
              <a:spcBef>
                <a:spcPts val="800"/>
              </a:spcBef>
              <a:spcAft>
                <a:spcPts val="0"/>
              </a:spcAft>
              <a:buSzPts val="2100"/>
              <a:buNone/>
              <a:defRPr sz="2100"/>
            </a:lvl6pPr>
            <a:lvl7pPr lvl="6" algn="ctr">
              <a:lnSpc>
                <a:spcPct val="100000"/>
              </a:lnSpc>
              <a:spcBef>
                <a:spcPts val="800"/>
              </a:spcBef>
              <a:spcAft>
                <a:spcPts val="0"/>
              </a:spcAft>
              <a:buSzPts val="2100"/>
              <a:buNone/>
              <a:defRPr sz="2100"/>
            </a:lvl7pPr>
            <a:lvl8pPr lvl="7" algn="ctr">
              <a:lnSpc>
                <a:spcPct val="100000"/>
              </a:lnSpc>
              <a:spcBef>
                <a:spcPts val="800"/>
              </a:spcBef>
              <a:spcAft>
                <a:spcPts val="0"/>
              </a:spcAft>
              <a:buSzPts val="2100"/>
              <a:buNone/>
              <a:defRPr sz="2100"/>
            </a:lvl8pPr>
            <a:lvl9pPr lvl="8" algn="ctr">
              <a:lnSpc>
                <a:spcPct val="100000"/>
              </a:lnSpc>
              <a:spcBef>
                <a:spcPts val="800"/>
              </a:spcBef>
              <a:spcAft>
                <a:spcPts val="0"/>
              </a:spcAft>
              <a:buSzPts val="2100"/>
              <a:buNone/>
              <a:defRPr sz="2100"/>
            </a:lvl9pPr>
          </a:lstStyle>
          <a:p/>
        </p:txBody>
      </p:sp>
      <p:sp>
        <p:nvSpPr>
          <p:cNvPr id="148" name="Google Shape;148;p58"/>
          <p:cNvSpPr txBox="1"/>
          <p:nvPr>
            <p:ph idx="2" type="body"/>
          </p:nvPr>
        </p:nvSpPr>
        <p:spPr>
          <a:xfrm>
            <a:off x="4939500" y="724200"/>
            <a:ext cx="3837000" cy="3695100"/>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800"/>
              </a:spcBef>
              <a:spcAft>
                <a:spcPts val="0"/>
              </a:spcAft>
              <a:buClr>
                <a:schemeClr val="lt1"/>
              </a:buClr>
              <a:buSzPts val="1200"/>
              <a:buChar char="►"/>
              <a:defRPr>
                <a:solidFill>
                  <a:schemeClr val="lt1"/>
                </a:solidFill>
              </a:defRPr>
            </a:lvl1pPr>
            <a:lvl2pPr indent="-298450" lvl="1" marL="914400" algn="l">
              <a:lnSpc>
                <a:spcPct val="100000"/>
              </a:lnSpc>
              <a:spcBef>
                <a:spcPts val="800"/>
              </a:spcBef>
              <a:spcAft>
                <a:spcPts val="0"/>
              </a:spcAft>
              <a:buClr>
                <a:schemeClr val="lt1"/>
              </a:buClr>
              <a:buSzPts val="1100"/>
              <a:buChar char="►"/>
              <a:defRPr>
                <a:solidFill>
                  <a:schemeClr val="lt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79400" lvl="3" marL="1828800" algn="l">
              <a:lnSpc>
                <a:spcPct val="100000"/>
              </a:lnSpc>
              <a:spcBef>
                <a:spcPts val="800"/>
              </a:spcBef>
              <a:spcAft>
                <a:spcPts val="0"/>
              </a:spcAft>
              <a:buClr>
                <a:schemeClr val="lt1"/>
              </a:buClr>
              <a:buSzPts val="800"/>
              <a:buChar char="►"/>
              <a:defRPr>
                <a:solidFill>
                  <a:schemeClr val="lt1"/>
                </a:solidFill>
              </a:defRPr>
            </a:lvl4pPr>
            <a:lvl5pPr indent="-279400" lvl="4" marL="2286000" algn="l">
              <a:lnSpc>
                <a:spcPct val="100000"/>
              </a:lnSpc>
              <a:spcBef>
                <a:spcPts val="800"/>
              </a:spcBef>
              <a:spcAft>
                <a:spcPts val="0"/>
              </a:spcAft>
              <a:buClr>
                <a:schemeClr val="lt1"/>
              </a:buClr>
              <a:buSzPts val="800"/>
              <a:buChar char="►"/>
              <a:defRPr>
                <a:solidFill>
                  <a:schemeClr val="lt1"/>
                </a:solidFill>
              </a:defRPr>
            </a:lvl5pPr>
            <a:lvl6pPr indent="-279400" lvl="5" marL="2743200" algn="l">
              <a:lnSpc>
                <a:spcPct val="100000"/>
              </a:lnSpc>
              <a:spcBef>
                <a:spcPts val="800"/>
              </a:spcBef>
              <a:spcAft>
                <a:spcPts val="0"/>
              </a:spcAft>
              <a:buClr>
                <a:schemeClr val="lt1"/>
              </a:buClr>
              <a:buSzPts val="800"/>
              <a:buChar char="►"/>
              <a:defRPr>
                <a:solidFill>
                  <a:schemeClr val="lt1"/>
                </a:solidFill>
              </a:defRPr>
            </a:lvl6pPr>
            <a:lvl7pPr indent="-279400" lvl="6" marL="3200400" algn="l">
              <a:lnSpc>
                <a:spcPct val="100000"/>
              </a:lnSpc>
              <a:spcBef>
                <a:spcPts val="800"/>
              </a:spcBef>
              <a:spcAft>
                <a:spcPts val="0"/>
              </a:spcAft>
              <a:buClr>
                <a:schemeClr val="lt1"/>
              </a:buClr>
              <a:buSzPts val="800"/>
              <a:buChar char="►"/>
              <a:defRPr>
                <a:solidFill>
                  <a:schemeClr val="lt1"/>
                </a:solidFill>
              </a:defRPr>
            </a:lvl7pPr>
            <a:lvl8pPr indent="-279400" lvl="7" marL="3657600" algn="l">
              <a:lnSpc>
                <a:spcPct val="100000"/>
              </a:lnSpc>
              <a:spcBef>
                <a:spcPts val="800"/>
              </a:spcBef>
              <a:spcAft>
                <a:spcPts val="0"/>
              </a:spcAft>
              <a:buClr>
                <a:schemeClr val="lt1"/>
              </a:buClr>
              <a:buSzPts val="800"/>
              <a:buChar char="►"/>
              <a:defRPr>
                <a:solidFill>
                  <a:schemeClr val="lt1"/>
                </a:solidFill>
              </a:defRPr>
            </a:lvl8pPr>
            <a:lvl9pPr indent="-279400" lvl="8" marL="4114800" algn="l">
              <a:lnSpc>
                <a:spcPct val="100000"/>
              </a:lnSpc>
              <a:spcBef>
                <a:spcPts val="800"/>
              </a:spcBef>
              <a:spcAft>
                <a:spcPts val="0"/>
              </a:spcAft>
              <a:buClr>
                <a:schemeClr val="lt1"/>
              </a:buClr>
              <a:buSzPts val="800"/>
              <a:buChar char="►"/>
              <a:defRPr>
                <a:solidFill>
                  <a:schemeClr val="lt1"/>
                </a:solidFill>
              </a:defRPr>
            </a:lvl9pPr>
          </a:lstStyle>
          <a:p/>
        </p:txBody>
      </p:sp>
      <p:sp>
        <p:nvSpPr>
          <p:cNvPr id="149" name="Google Shape;149;p58"/>
          <p:cNvSpPr txBox="1"/>
          <p:nvPr>
            <p:ph idx="12" type="sldNum"/>
          </p:nvPr>
        </p:nvSpPr>
        <p:spPr>
          <a:xfrm>
            <a:off x="8497999" y="4688759"/>
            <a:ext cx="548700" cy="3936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0" name="Shape 150"/>
        <p:cNvGrpSpPr/>
        <p:nvPr/>
      </p:nvGrpSpPr>
      <p:grpSpPr>
        <a:xfrm>
          <a:off x="0" y="0"/>
          <a:ext cx="0" cy="0"/>
          <a:chOff x="0" y="0"/>
          <a:chExt cx="0" cy="0"/>
        </a:xfrm>
      </p:grpSpPr>
      <p:cxnSp>
        <p:nvCxnSpPr>
          <p:cNvPr id="151" name="Google Shape;151;p59"/>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52" name="Google Shape;152;p59"/>
          <p:cNvSpPr txBox="1"/>
          <p:nvPr>
            <p:ph type="title"/>
          </p:nvPr>
        </p:nvSpPr>
        <p:spPr>
          <a:xfrm>
            <a:off x="283103" y="712141"/>
            <a:ext cx="6244200" cy="38355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53" name="Google Shape;153;p59"/>
          <p:cNvSpPr txBox="1"/>
          <p:nvPr>
            <p:ph idx="12" type="sldNum"/>
          </p:nvPr>
        </p:nvSpPr>
        <p:spPr>
          <a:xfrm>
            <a:off x="8497999" y="4688759"/>
            <a:ext cx="548700" cy="3936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2"/>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42"/>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p42"/>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4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4" name="Shape 154"/>
        <p:cNvGrpSpPr/>
        <p:nvPr/>
      </p:nvGrpSpPr>
      <p:grpSpPr>
        <a:xfrm>
          <a:off x="0" y="0"/>
          <a:ext cx="0" cy="0"/>
          <a:chOff x="0" y="0"/>
          <a:chExt cx="0" cy="0"/>
        </a:xfrm>
      </p:grpSpPr>
      <p:cxnSp>
        <p:nvCxnSpPr>
          <p:cNvPr id="155" name="Google Shape;155;p6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56" name="Google Shape;156;p60"/>
          <p:cNvSpPr txBox="1"/>
          <p:nvPr>
            <p:ph type="title"/>
          </p:nvPr>
        </p:nvSpPr>
        <p:spPr>
          <a:xfrm>
            <a:off x="319500" y="936600"/>
            <a:ext cx="2808000" cy="7557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7" name="Google Shape;157;p60"/>
          <p:cNvSpPr txBox="1"/>
          <p:nvPr>
            <p:ph idx="1" type="body"/>
          </p:nvPr>
        </p:nvSpPr>
        <p:spPr>
          <a:xfrm>
            <a:off x="319500" y="1846804"/>
            <a:ext cx="2808000" cy="28062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800"/>
              </a:spcBef>
              <a:spcAft>
                <a:spcPts val="0"/>
              </a:spcAft>
              <a:buSzPts val="1200"/>
              <a:buChar char="►"/>
              <a:defRPr sz="1200"/>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0"/>
              </a:spcAft>
              <a:buSzPts val="1200"/>
              <a:buChar char="►"/>
              <a:defRPr sz="1200"/>
            </a:lvl9pPr>
          </a:lstStyle>
          <a:p/>
        </p:txBody>
      </p:sp>
      <p:sp>
        <p:nvSpPr>
          <p:cNvPr id="158" name="Google Shape;158;p60"/>
          <p:cNvSpPr txBox="1"/>
          <p:nvPr>
            <p:ph idx="12" type="sldNum"/>
          </p:nvPr>
        </p:nvSpPr>
        <p:spPr>
          <a:xfrm>
            <a:off x="8497999" y="4688759"/>
            <a:ext cx="548700" cy="3936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p32"/>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32"/>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4" name="Google Shape;174;p3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3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7" name="Google Shape;177;p3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8" name="Google Shape;178;p3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9" name="Google Shape;179;p3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0" name="Shape 180"/>
        <p:cNvGrpSpPr/>
        <p:nvPr/>
      </p:nvGrpSpPr>
      <p:grpSpPr>
        <a:xfrm>
          <a:off x="0" y="0"/>
          <a:ext cx="0" cy="0"/>
          <a:chOff x="0" y="0"/>
          <a:chExt cx="0" cy="0"/>
        </a:xfrm>
      </p:grpSpPr>
      <p:sp>
        <p:nvSpPr>
          <p:cNvPr id="181" name="Google Shape;181;p36"/>
          <p:cNvSpPr txBox="1"/>
          <p:nvPr>
            <p:ph type="title"/>
          </p:nvPr>
        </p:nvSpPr>
        <p:spPr>
          <a:xfrm>
            <a:off x="866215" y="1085850"/>
            <a:ext cx="2550900" cy="10860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2" name="Google Shape;182;p36"/>
          <p:cNvSpPr txBox="1"/>
          <p:nvPr>
            <p:ph idx="1" type="body"/>
          </p:nvPr>
        </p:nvSpPr>
        <p:spPr>
          <a:xfrm>
            <a:off x="3588462" y="1085850"/>
            <a:ext cx="3897000" cy="3429000"/>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800"/>
              </a:spcBef>
              <a:spcAft>
                <a:spcPts val="0"/>
              </a:spcAft>
              <a:buSzPts val="1200"/>
              <a:buChar char="►"/>
              <a:defRPr sz="1500"/>
            </a:lvl1pPr>
            <a:lvl2pPr indent="-298450" lvl="1" marL="914400" algn="l">
              <a:lnSpc>
                <a:spcPct val="100000"/>
              </a:lnSpc>
              <a:spcBef>
                <a:spcPts val="800"/>
              </a:spcBef>
              <a:spcAft>
                <a:spcPts val="0"/>
              </a:spcAft>
              <a:buSzPts val="1100"/>
              <a:buChar char="►"/>
              <a:defRPr sz="1400"/>
            </a:lvl2pPr>
            <a:lvl3pPr indent="-292100" lvl="2" marL="1371600" algn="l">
              <a:lnSpc>
                <a:spcPct val="100000"/>
              </a:lnSpc>
              <a:spcBef>
                <a:spcPts val="800"/>
              </a:spcBef>
              <a:spcAft>
                <a:spcPts val="0"/>
              </a:spcAft>
              <a:buSzPts val="1000"/>
              <a:buChar char="►"/>
              <a:defRPr sz="1200"/>
            </a:lvl3pPr>
            <a:lvl4pPr indent="-279400" lvl="3" marL="1828800" algn="l">
              <a:lnSpc>
                <a:spcPct val="100000"/>
              </a:lnSpc>
              <a:spcBef>
                <a:spcPts val="800"/>
              </a:spcBef>
              <a:spcAft>
                <a:spcPts val="0"/>
              </a:spcAft>
              <a:buSzPts val="800"/>
              <a:buChar char="►"/>
              <a:defRPr sz="1100"/>
            </a:lvl4pPr>
            <a:lvl5pPr indent="-279400" lvl="4" marL="2286000" algn="l">
              <a:lnSpc>
                <a:spcPct val="100000"/>
              </a:lnSpc>
              <a:spcBef>
                <a:spcPts val="800"/>
              </a:spcBef>
              <a:spcAft>
                <a:spcPts val="0"/>
              </a:spcAft>
              <a:buSzPts val="800"/>
              <a:buChar char="►"/>
              <a:defRPr sz="1100"/>
            </a:lvl5pPr>
            <a:lvl6pPr indent="-279400" lvl="5" marL="2743200" algn="l">
              <a:lnSpc>
                <a:spcPct val="100000"/>
              </a:lnSpc>
              <a:spcBef>
                <a:spcPts val="800"/>
              </a:spcBef>
              <a:spcAft>
                <a:spcPts val="0"/>
              </a:spcAft>
              <a:buSzPts val="800"/>
              <a:buChar char="►"/>
              <a:defRPr sz="1100"/>
            </a:lvl6pPr>
            <a:lvl7pPr indent="-279400" lvl="6" marL="3200400" algn="l">
              <a:lnSpc>
                <a:spcPct val="100000"/>
              </a:lnSpc>
              <a:spcBef>
                <a:spcPts val="800"/>
              </a:spcBef>
              <a:spcAft>
                <a:spcPts val="0"/>
              </a:spcAft>
              <a:buSzPts val="800"/>
              <a:buChar char="►"/>
              <a:defRPr sz="1100"/>
            </a:lvl7pPr>
            <a:lvl8pPr indent="-279400" lvl="7" marL="3657600" algn="l">
              <a:lnSpc>
                <a:spcPct val="100000"/>
              </a:lnSpc>
              <a:spcBef>
                <a:spcPts val="800"/>
              </a:spcBef>
              <a:spcAft>
                <a:spcPts val="0"/>
              </a:spcAft>
              <a:buSzPts val="800"/>
              <a:buChar char="►"/>
              <a:defRPr sz="1100"/>
            </a:lvl8pPr>
            <a:lvl9pPr indent="-279400" lvl="8" marL="4114800" algn="l">
              <a:lnSpc>
                <a:spcPct val="100000"/>
              </a:lnSpc>
              <a:spcBef>
                <a:spcPts val="800"/>
              </a:spcBef>
              <a:spcAft>
                <a:spcPts val="0"/>
              </a:spcAft>
              <a:buSzPts val="800"/>
              <a:buChar char="►"/>
              <a:defRPr sz="1100"/>
            </a:lvl9pPr>
          </a:lstStyle>
          <a:p/>
        </p:txBody>
      </p:sp>
      <p:sp>
        <p:nvSpPr>
          <p:cNvPr id="183" name="Google Shape;183;p36"/>
          <p:cNvSpPr txBox="1"/>
          <p:nvPr>
            <p:ph idx="2" type="body"/>
          </p:nvPr>
        </p:nvSpPr>
        <p:spPr>
          <a:xfrm>
            <a:off x="866215" y="2346960"/>
            <a:ext cx="2550900" cy="21717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184" name="Google Shape;184;p3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5" name="Google Shape;185;p3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6" name="Google Shape;186;p3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87" name="Shape 187"/>
        <p:cNvGrpSpPr/>
        <p:nvPr/>
      </p:nvGrpSpPr>
      <p:grpSpPr>
        <a:xfrm>
          <a:off x="0" y="0"/>
          <a:ext cx="0" cy="0"/>
          <a:chOff x="0" y="0"/>
          <a:chExt cx="0" cy="0"/>
        </a:xfrm>
      </p:grpSpPr>
      <p:sp>
        <p:nvSpPr>
          <p:cNvPr id="188" name="Google Shape;188;p39"/>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200"/>
              <a:buFont typeface="Century Gothic"/>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9" name="Google Shape;189;p39"/>
          <p:cNvSpPr txBox="1"/>
          <p:nvPr>
            <p:ph idx="1" type="body"/>
          </p:nvPr>
        </p:nvSpPr>
        <p:spPr>
          <a:xfrm>
            <a:off x="474710" y="1485900"/>
            <a:ext cx="22101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190" name="Google Shape;190;p39"/>
          <p:cNvSpPr txBox="1"/>
          <p:nvPr>
            <p:ph idx="2" type="body"/>
          </p:nvPr>
        </p:nvSpPr>
        <p:spPr>
          <a:xfrm>
            <a:off x="489347" y="2000250"/>
            <a:ext cx="2195400" cy="26919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191" name="Google Shape;191;p39"/>
          <p:cNvSpPr txBox="1"/>
          <p:nvPr>
            <p:ph idx="3" type="body"/>
          </p:nvPr>
        </p:nvSpPr>
        <p:spPr>
          <a:xfrm>
            <a:off x="2912744" y="1485900"/>
            <a:ext cx="22023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192" name="Google Shape;192;p39"/>
          <p:cNvSpPr txBox="1"/>
          <p:nvPr>
            <p:ph idx="4" type="body"/>
          </p:nvPr>
        </p:nvSpPr>
        <p:spPr>
          <a:xfrm>
            <a:off x="2904830" y="2000250"/>
            <a:ext cx="2210100" cy="26919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193" name="Google Shape;193;p39"/>
          <p:cNvSpPr txBox="1"/>
          <p:nvPr>
            <p:ph idx="5" type="body"/>
          </p:nvPr>
        </p:nvSpPr>
        <p:spPr>
          <a:xfrm>
            <a:off x="5343525" y="1485900"/>
            <a:ext cx="21990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194" name="Google Shape;194;p39"/>
          <p:cNvSpPr txBox="1"/>
          <p:nvPr>
            <p:ph idx="6" type="body"/>
          </p:nvPr>
        </p:nvSpPr>
        <p:spPr>
          <a:xfrm>
            <a:off x="5343525" y="2000250"/>
            <a:ext cx="2199000" cy="26919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cxnSp>
        <p:nvCxnSpPr>
          <p:cNvPr id="195" name="Google Shape;195;p39"/>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96" name="Google Shape;196;p39"/>
          <p:cNvCxnSpPr/>
          <p:nvPr/>
        </p:nvCxnSpPr>
        <p:spPr>
          <a:xfrm>
            <a:off x="5221670"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97" name="Google Shape;197;p39"/>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8" name="Google Shape;198;p39"/>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9" name="Google Shape;199;p3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0" name="Shape 200"/>
        <p:cNvGrpSpPr/>
        <p:nvPr/>
      </p:nvGrpSpPr>
      <p:grpSpPr>
        <a:xfrm>
          <a:off x="0" y="0"/>
          <a:ext cx="0" cy="0"/>
          <a:chOff x="0" y="0"/>
          <a:chExt cx="0" cy="0"/>
        </a:xfrm>
      </p:grpSpPr>
      <p:sp>
        <p:nvSpPr>
          <p:cNvPr id="201" name="Google Shape;201;p40"/>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200"/>
              <a:buFont typeface="Century Gothic"/>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2" name="Google Shape;202;p40"/>
          <p:cNvSpPr txBox="1"/>
          <p:nvPr>
            <p:ph idx="1" type="body"/>
          </p:nvPr>
        </p:nvSpPr>
        <p:spPr>
          <a:xfrm>
            <a:off x="489347" y="3188212"/>
            <a:ext cx="22050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203" name="Google Shape;203;p40"/>
          <p:cNvSpPr/>
          <p:nvPr>
            <p:ph idx="2" type="pic"/>
          </p:nvPr>
        </p:nvSpPr>
        <p:spPr>
          <a:xfrm>
            <a:off x="489347" y="1657350"/>
            <a:ext cx="2205000" cy="1143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204" name="Google Shape;204;p40"/>
          <p:cNvSpPr txBox="1"/>
          <p:nvPr>
            <p:ph idx="3" type="body"/>
          </p:nvPr>
        </p:nvSpPr>
        <p:spPr>
          <a:xfrm>
            <a:off x="489347" y="3620408"/>
            <a:ext cx="2205000" cy="494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205" name="Google Shape;205;p40"/>
          <p:cNvSpPr txBox="1"/>
          <p:nvPr>
            <p:ph idx="4" type="body"/>
          </p:nvPr>
        </p:nvSpPr>
        <p:spPr>
          <a:xfrm>
            <a:off x="2917031" y="3188212"/>
            <a:ext cx="21978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206" name="Google Shape;206;p40"/>
          <p:cNvSpPr/>
          <p:nvPr>
            <p:ph idx="5" type="pic"/>
          </p:nvPr>
        </p:nvSpPr>
        <p:spPr>
          <a:xfrm>
            <a:off x="2917031" y="1657350"/>
            <a:ext cx="2197800" cy="1143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207" name="Google Shape;207;p40"/>
          <p:cNvSpPr txBox="1"/>
          <p:nvPr>
            <p:ph idx="6" type="body"/>
          </p:nvPr>
        </p:nvSpPr>
        <p:spPr>
          <a:xfrm>
            <a:off x="2916017" y="3620407"/>
            <a:ext cx="2200800" cy="494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208" name="Google Shape;208;p40"/>
          <p:cNvSpPr txBox="1"/>
          <p:nvPr>
            <p:ph idx="7" type="body"/>
          </p:nvPr>
        </p:nvSpPr>
        <p:spPr>
          <a:xfrm>
            <a:off x="5343525" y="3188212"/>
            <a:ext cx="21990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209" name="Google Shape;209;p40"/>
          <p:cNvSpPr/>
          <p:nvPr>
            <p:ph idx="8" type="pic"/>
          </p:nvPr>
        </p:nvSpPr>
        <p:spPr>
          <a:xfrm>
            <a:off x="5343524" y="1657350"/>
            <a:ext cx="2199000" cy="1143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210" name="Google Shape;210;p40"/>
          <p:cNvSpPr txBox="1"/>
          <p:nvPr>
            <p:ph idx="9" type="body"/>
          </p:nvPr>
        </p:nvSpPr>
        <p:spPr>
          <a:xfrm>
            <a:off x="5343431" y="3620406"/>
            <a:ext cx="2202000" cy="494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cxnSp>
        <p:nvCxnSpPr>
          <p:cNvPr id="211" name="Google Shape;211;p40"/>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212" name="Google Shape;212;p40"/>
          <p:cNvCxnSpPr/>
          <p:nvPr/>
        </p:nvCxnSpPr>
        <p:spPr>
          <a:xfrm>
            <a:off x="5221670"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213" name="Google Shape;213;p40"/>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4" name="Google Shape;214;p40"/>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5" name="Google Shape;215;p4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16" name="Shape 216"/>
        <p:cNvGrpSpPr/>
        <p:nvPr/>
      </p:nvGrpSpPr>
      <p:grpSpPr>
        <a:xfrm>
          <a:off x="0" y="0"/>
          <a:ext cx="0" cy="0"/>
          <a:chOff x="0" y="0"/>
          <a:chExt cx="0" cy="0"/>
        </a:xfrm>
      </p:grpSpPr>
      <p:sp>
        <p:nvSpPr>
          <p:cNvPr id="217" name="Google Shape;217;p41"/>
          <p:cNvSpPr txBox="1"/>
          <p:nvPr>
            <p:ph type="title"/>
          </p:nvPr>
        </p:nvSpPr>
        <p:spPr>
          <a:xfrm>
            <a:off x="866217" y="3600440"/>
            <a:ext cx="6619200" cy="425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8" name="Google Shape;218;p41"/>
          <p:cNvSpPr/>
          <p:nvPr>
            <p:ph idx="2" type="pic"/>
          </p:nvPr>
        </p:nvSpPr>
        <p:spPr>
          <a:xfrm>
            <a:off x="866216" y="514350"/>
            <a:ext cx="6619200" cy="27306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219" name="Google Shape;219;p41"/>
          <p:cNvSpPr txBox="1"/>
          <p:nvPr>
            <p:ph idx="1" type="body"/>
          </p:nvPr>
        </p:nvSpPr>
        <p:spPr>
          <a:xfrm>
            <a:off x="866217" y="4025494"/>
            <a:ext cx="6619200" cy="3702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700"/>
              <a:buNone/>
              <a:defRPr sz="9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220" name="Google Shape;220;p4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1" name="Google Shape;221;p4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2" name="Google Shape;222;p4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3" name="Shape 223"/>
        <p:cNvGrpSpPr/>
        <p:nvPr/>
      </p:nvGrpSpPr>
      <p:grpSpPr>
        <a:xfrm>
          <a:off x="0" y="0"/>
          <a:ext cx="0" cy="0"/>
          <a:chOff x="0" y="0"/>
          <a:chExt cx="0" cy="0"/>
        </a:xfrm>
      </p:grpSpPr>
      <p:sp>
        <p:nvSpPr>
          <p:cNvPr id="224" name="Google Shape;224;p81"/>
          <p:cNvSpPr txBox="1"/>
          <p:nvPr>
            <p:ph type="ctrTitle"/>
          </p:nvPr>
        </p:nvSpPr>
        <p:spPr>
          <a:xfrm>
            <a:off x="866216" y="1085850"/>
            <a:ext cx="6619200" cy="2497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5400"/>
              <a:buFont typeface="Century Gothic"/>
              <a:buNone/>
              <a:defRPr sz="5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5" name="Google Shape;225;p81"/>
          <p:cNvSpPr txBox="1"/>
          <p:nvPr>
            <p:ph idx="1" type="subTitle"/>
          </p:nvPr>
        </p:nvSpPr>
        <p:spPr>
          <a:xfrm>
            <a:off x="866216" y="3583035"/>
            <a:ext cx="6619200" cy="6462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SzPts val="1200"/>
              <a:buNone/>
              <a:defRPr cap="none">
                <a:solidFill>
                  <a:srgbClr val="86D1D8"/>
                </a:solidFill>
              </a:defRPr>
            </a:lvl1pPr>
            <a:lvl2pPr lvl="1" algn="ctr">
              <a:lnSpc>
                <a:spcPct val="100000"/>
              </a:lnSpc>
              <a:spcBef>
                <a:spcPts val="800"/>
              </a:spcBef>
              <a:spcAft>
                <a:spcPts val="0"/>
              </a:spcAft>
              <a:buSzPts val="1100"/>
              <a:buNone/>
              <a:defRPr>
                <a:solidFill>
                  <a:schemeClr val="lt1"/>
                </a:solidFill>
              </a:defRPr>
            </a:lvl2pPr>
            <a:lvl3pPr lvl="2" algn="ctr">
              <a:lnSpc>
                <a:spcPct val="100000"/>
              </a:lnSpc>
              <a:spcBef>
                <a:spcPts val="800"/>
              </a:spcBef>
              <a:spcAft>
                <a:spcPts val="0"/>
              </a:spcAft>
              <a:buSzPts val="1000"/>
              <a:buNone/>
              <a:defRPr>
                <a:solidFill>
                  <a:schemeClr val="lt1"/>
                </a:solidFill>
              </a:defRPr>
            </a:lvl3pPr>
            <a:lvl4pPr lvl="3" algn="ctr">
              <a:lnSpc>
                <a:spcPct val="100000"/>
              </a:lnSpc>
              <a:spcBef>
                <a:spcPts val="800"/>
              </a:spcBef>
              <a:spcAft>
                <a:spcPts val="0"/>
              </a:spcAft>
              <a:buSzPts val="800"/>
              <a:buNone/>
              <a:defRPr>
                <a:solidFill>
                  <a:schemeClr val="lt1"/>
                </a:solidFill>
              </a:defRPr>
            </a:lvl4pPr>
            <a:lvl5pPr lvl="4" algn="ctr">
              <a:lnSpc>
                <a:spcPct val="100000"/>
              </a:lnSpc>
              <a:spcBef>
                <a:spcPts val="800"/>
              </a:spcBef>
              <a:spcAft>
                <a:spcPts val="0"/>
              </a:spcAft>
              <a:buSzPts val="800"/>
              <a:buNone/>
              <a:defRPr>
                <a:solidFill>
                  <a:schemeClr val="lt1"/>
                </a:solidFill>
              </a:defRPr>
            </a:lvl5pPr>
            <a:lvl6pPr lvl="5" algn="ctr">
              <a:lnSpc>
                <a:spcPct val="100000"/>
              </a:lnSpc>
              <a:spcBef>
                <a:spcPts val="800"/>
              </a:spcBef>
              <a:spcAft>
                <a:spcPts val="0"/>
              </a:spcAft>
              <a:buSzPts val="800"/>
              <a:buNone/>
              <a:defRPr>
                <a:solidFill>
                  <a:schemeClr val="lt1"/>
                </a:solidFill>
              </a:defRPr>
            </a:lvl6pPr>
            <a:lvl7pPr lvl="6" algn="ctr">
              <a:lnSpc>
                <a:spcPct val="100000"/>
              </a:lnSpc>
              <a:spcBef>
                <a:spcPts val="800"/>
              </a:spcBef>
              <a:spcAft>
                <a:spcPts val="0"/>
              </a:spcAft>
              <a:buSzPts val="800"/>
              <a:buNone/>
              <a:defRPr>
                <a:solidFill>
                  <a:schemeClr val="lt1"/>
                </a:solidFill>
              </a:defRPr>
            </a:lvl7pPr>
            <a:lvl8pPr lvl="7" algn="ctr">
              <a:lnSpc>
                <a:spcPct val="100000"/>
              </a:lnSpc>
              <a:spcBef>
                <a:spcPts val="800"/>
              </a:spcBef>
              <a:spcAft>
                <a:spcPts val="0"/>
              </a:spcAft>
              <a:buSzPts val="800"/>
              <a:buNone/>
              <a:defRPr>
                <a:solidFill>
                  <a:schemeClr val="lt1"/>
                </a:solidFill>
              </a:defRPr>
            </a:lvl8pPr>
            <a:lvl9pPr lvl="8" algn="ctr">
              <a:lnSpc>
                <a:spcPct val="100000"/>
              </a:lnSpc>
              <a:spcBef>
                <a:spcPts val="800"/>
              </a:spcBef>
              <a:spcAft>
                <a:spcPts val="0"/>
              </a:spcAft>
              <a:buSzPts val="800"/>
              <a:buNone/>
              <a:defRPr>
                <a:solidFill>
                  <a:schemeClr val="lt1"/>
                </a:solidFill>
              </a:defRPr>
            </a:lvl9pPr>
          </a:lstStyle>
          <a:p/>
        </p:txBody>
      </p:sp>
      <p:sp>
        <p:nvSpPr>
          <p:cNvPr id="226" name="Google Shape;226;p8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7" name="Google Shape;227;p8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8" name="Google Shape;228;p8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9" name="Shape 229"/>
        <p:cNvGrpSpPr/>
        <p:nvPr/>
      </p:nvGrpSpPr>
      <p:grpSpPr>
        <a:xfrm>
          <a:off x="0" y="0"/>
          <a:ext cx="0" cy="0"/>
          <a:chOff x="0" y="0"/>
          <a:chExt cx="0" cy="0"/>
        </a:xfrm>
      </p:grpSpPr>
      <p:sp>
        <p:nvSpPr>
          <p:cNvPr id="230" name="Google Shape;230;p82"/>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1" name="Google Shape;231;p82"/>
          <p:cNvSpPr txBox="1"/>
          <p:nvPr>
            <p:ph idx="1" type="body"/>
          </p:nvPr>
        </p:nvSpPr>
        <p:spPr>
          <a:xfrm>
            <a:off x="827484" y="1545431"/>
            <a:ext cx="3297300" cy="31467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232" name="Google Shape;232;p82"/>
          <p:cNvSpPr txBox="1"/>
          <p:nvPr>
            <p:ph idx="2" type="body"/>
          </p:nvPr>
        </p:nvSpPr>
        <p:spPr>
          <a:xfrm>
            <a:off x="4240870" y="1542069"/>
            <a:ext cx="3297300" cy="31503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233" name="Google Shape;233;p82"/>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4" name="Google Shape;234;p82"/>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5" name="Google Shape;235;p8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6" name="Shape 236"/>
        <p:cNvGrpSpPr/>
        <p:nvPr/>
      </p:nvGrpSpPr>
      <p:grpSpPr>
        <a:xfrm>
          <a:off x="0" y="0"/>
          <a:ext cx="0" cy="0"/>
          <a:chOff x="0" y="0"/>
          <a:chExt cx="0" cy="0"/>
        </a:xfrm>
      </p:grpSpPr>
      <p:sp>
        <p:nvSpPr>
          <p:cNvPr id="237" name="Google Shape;237;p83"/>
          <p:cNvSpPr txBox="1"/>
          <p:nvPr>
            <p:ph type="title"/>
          </p:nvPr>
        </p:nvSpPr>
        <p:spPr>
          <a:xfrm>
            <a:off x="865430" y="1390644"/>
            <a:ext cx="3819600" cy="1181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2700"/>
              <a:buFont typeface="Century Gothic"/>
              <a:buNone/>
              <a:defRPr b="0"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8" name="Google Shape;238;p83"/>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239" name="Google Shape;239;p83"/>
          <p:cNvSpPr txBox="1"/>
          <p:nvPr>
            <p:ph idx="1" type="body"/>
          </p:nvPr>
        </p:nvSpPr>
        <p:spPr>
          <a:xfrm>
            <a:off x="866215" y="2743200"/>
            <a:ext cx="3813600" cy="10287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240" name="Google Shape;240;p83"/>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1" name="Google Shape;241;p83"/>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2" name="Google Shape;242;p8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 name="Shape 28"/>
        <p:cNvGrpSpPr/>
        <p:nvPr/>
      </p:nvGrpSpPr>
      <p:grpSpPr>
        <a:xfrm>
          <a:off x="0" y="0"/>
          <a:ext cx="0" cy="0"/>
          <a:chOff x="0" y="0"/>
          <a:chExt cx="0" cy="0"/>
        </a:xfrm>
      </p:grpSpPr>
      <p:sp>
        <p:nvSpPr>
          <p:cNvPr id="29" name="Google Shape;29;p43"/>
          <p:cNvSpPr txBox="1"/>
          <p:nvPr>
            <p:ph type="title"/>
          </p:nvPr>
        </p:nvSpPr>
        <p:spPr>
          <a:xfrm>
            <a:off x="866215" y="1085850"/>
            <a:ext cx="2550900" cy="10860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p43"/>
          <p:cNvSpPr txBox="1"/>
          <p:nvPr>
            <p:ph idx="1" type="body"/>
          </p:nvPr>
        </p:nvSpPr>
        <p:spPr>
          <a:xfrm>
            <a:off x="3588462" y="1085850"/>
            <a:ext cx="3897000" cy="3429000"/>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800"/>
              </a:spcBef>
              <a:spcAft>
                <a:spcPts val="0"/>
              </a:spcAft>
              <a:buSzPts val="1200"/>
              <a:buChar char="►"/>
              <a:defRPr sz="1500"/>
            </a:lvl1pPr>
            <a:lvl2pPr indent="-298450" lvl="1" marL="914400" algn="l">
              <a:lnSpc>
                <a:spcPct val="100000"/>
              </a:lnSpc>
              <a:spcBef>
                <a:spcPts val="800"/>
              </a:spcBef>
              <a:spcAft>
                <a:spcPts val="0"/>
              </a:spcAft>
              <a:buSzPts val="1100"/>
              <a:buChar char="►"/>
              <a:defRPr sz="1400"/>
            </a:lvl2pPr>
            <a:lvl3pPr indent="-292100" lvl="2" marL="1371600" algn="l">
              <a:lnSpc>
                <a:spcPct val="100000"/>
              </a:lnSpc>
              <a:spcBef>
                <a:spcPts val="800"/>
              </a:spcBef>
              <a:spcAft>
                <a:spcPts val="0"/>
              </a:spcAft>
              <a:buSzPts val="1000"/>
              <a:buChar char="►"/>
              <a:defRPr sz="1200"/>
            </a:lvl3pPr>
            <a:lvl4pPr indent="-279400" lvl="3" marL="1828800" algn="l">
              <a:lnSpc>
                <a:spcPct val="100000"/>
              </a:lnSpc>
              <a:spcBef>
                <a:spcPts val="800"/>
              </a:spcBef>
              <a:spcAft>
                <a:spcPts val="0"/>
              </a:spcAft>
              <a:buSzPts val="800"/>
              <a:buChar char="►"/>
              <a:defRPr sz="1100"/>
            </a:lvl4pPr>
            <a:lvl5pPr indent="-279400" lvl="4" marL="2286000" algn="l">
              <a:lnSpc>
                <a:spcPct val="100000"/>
              </a:lnSpc>
              <a:spcBef>
                <a:spcPts val="800"/>
              </a:spcBef>
              <a:spcAft>
                <a:spcPts val="0"/>
              </a:spcAft>
              <a:buSzPts val="800"/>
              <a:buChar char="►"/>
              <a:defRPr sz="1100"/>
            </a:lvl5pPr>
            <a:lvl6pPr indent="-279400" lvl="5" marL="2743200" algn="l">
              <a:lnSpc>
                <a:spcPct val="100000"/>
              </a:lnSpc>
              <a:spcBef>
                <a:spcPts val="800"/>
              </a:spcBef>
              <a:spcAft>
                <a:spcPts val="0"/>
              </a:spcAft>
              <a:buSzPts val="800"/>
              <a:buChar char="►"/>
              <a:defRPr sz="1100"/>
            </a:lvl6pPr>
            <a:lvl7pPr indent="-279400" lvl="6" marL="3200400" algn="l">
              <a:lnSpc>
                <a:spcPct val="100000"/>
              </a:lnSpc>
              <a:spcBef>
                <a:spcPts val="800"/>
              </a:spcBef>
              <a:spcAft>
                <a:spcPts val="0"/>
              </a:spcAft>
              <a:buSzPts val="800"/>
              <a:buChar char="►"/>
              <a:defRPr sz="1100"/>
            </a:lvl7pPr>
            <a:lvl8pPr indent="-279400" lvl="7" marL="3657600" algn="l">
              <a:lnSpc>
                <a:spcPct val="100000"/>
              </a:lnSpc>
              <a:spcBef>
                <a:spcPts val="800"/>
              </a:spcBef>
              <a:spcAft>
                <a:spcPts val="0"/>
              </a:spcAft>
              <a:buSzPts val="800"/>
              <a:buChar char="►"/>
              <a:defRPr sz="1100"/>
            </a:lvl8pPr>
            <a:lvl9pPr indent="-279400" lvl="8" marL="4114800" algn="l">
              <a:lnSpc>
                <a:spcPct val="100000"/>
              </a:lnSpc>
              <a:spcBef>
                <a:spcPts val="800"/>
              </a:spcBef>
              <a:spcAft>
                <a:spcPts val="0"/>
              </a:spcAft>
              <a:buSzPts val="800"/>
              <a:buChar char="►"/>
              <a:defRPr sz="1100"/>
            </a:lvl9pPr>
          </a:lstStyle>
          <a:p/>
        </p:txBody>
      </p:sp>
      <p:sp>
        <p:nvSpPr>
          <p:cNvPr id="31" name="Google Shape;31;p43"/>
          <p:cNvSpPr txBox="1"/>
          <p:nvPr>
            <p:ph idx="2" type="body"/>
          </p:nvPr>
        </p:nvSpPr>
        <p:spPr>
          <a:xfrm>
            <a:off x="866215" y="2346960"/>
            <a:ext cx="2550900" cy="21717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32" name="Google Shape;32;p43"/>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43"/>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4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243" name="Shape 243"/>
        <p:cNvGrpSpPr/>
        <p:nvPr/>
      </p:nvGrpSpPr>
      <p:grpSpPr>
        <a:xfrm>
          <a:off x="0" y="0"/>
          <a:ext cx="0" cy="0"/>
          <a:chOff x="0" y="0"/>
          <a:chExt cx="0" cy="0"/>
        </a:xfrm>
      </p:grpSpPr>
      <p:sp>
        <p:nvSpPr>
          <p:cNvPr id="244" name="Google Shape;244;p84"/>
          <p:cNvSpPr txBox="1"/>
          <p:nvPr>
            <p:ph type="title"/>
          </p:nvPr>
        </p:nvSpPr>
        <p:spPr>
          <a:xfrm>
            <a:off x="866215" y="1085850"/>
            <a:ext cx="6619200" cy="14859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5" name="Google Shape;245;p84"/>
          <p:cNvSpPr txBox="1"/>
          <p:nvPr>
            <p:ph idx="1" type="body"/>
          </p:nvPr>
        </p:nvSpPr>
        <p:spPr>
          <a:xfrm>
            <a:off x="866215" y="2743200"/>
            <a:ext cx="6619200" cy="17718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100"/>
              <a:buNone/>
              <a:defRPr sz="14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246" name="Google Shape;246;p84"/>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7" name="Google Shape;247;p84"/>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8" name="Google Shape;248;p8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9" name="Shape 249"/>
        <p:cNvGrpSpPr/>
        <p:nvPr/>
      </p:nvGrpSpPr>
      <p:grpSpPr>
        <a:xfrm>
          <a:off x="0" y="0"/>
          <a:ext cx="0" cy="0"/>
          <a:chOff x="0" y="0"/>
          <a:chExt cx="0" cy="0"/>
        </a:xfrm>
      </p:grpSpPr>
      <p:sp>
        <p:nvSpPr>
          <p:cNvPr id="250" name="Google Shape;250;p8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1" name="Google Shape;251;p85"/>
          <p:cNvSpPr txBox="1"/>
          <p:nvPr>
            <p:ph idx="1" type="body"/>
          </p:nvPr>
        </p:nvSpPr>
        <p:spPr>
          <a:xfrm>
            <a:off x="827484" y="1539689"/>
            <a:ext cx="6709800" cy="31467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52" name="Google Shape;252;p8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3" name="Google Shape;253;p8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4" name="Google Shape;254;p8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86"/>
          <p:cNvSpPr txBox="1"/>
          <p:nvPr>
            <p:ph type="title"/>
          </p:nvPr>
        </p:nvSpPr>
        <p:spPr>
          <a:xfrm>
            <a:off x="866217" y="2146300"/>
            <a:ext cx="6619200" cy="14367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7" name="Google Shape;257;p86"/>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200"/>
              <a:buNone/>
              <a:defRPr sz="1500" cap="none">
                <a:solidFill>
                  <a:srgbClr val="86D1D8"/>
                </a:solidFill>
              </a:defRPr>
            </a:lvl1pPr>
            <a:lvl2pPr indent="-228600" lvl="1" marL="914400" algn="l">
              <a:lnSpc>
                <a:spcPct val="100000"/>
              </a:lnSpc>
              <a:spcBef>
                <a:spcPts val="800"/>
              </a:spcBef>
              <a:spcAft>
                <a:spcPts val="0"/>
              </a:spcAft>
              <a:buSzPts val="1100"/>
              <a:buNone/>
              <a:defRPr sz="1400">
                <a:solidFill>
                  <a:schemeClr val="lt1"/>
                </a:solidFill>
              </a:defRPr>
            </a:lvl2pPr>
            <a:lvl3pPr indent="-228600" lvl="2" marL="1371600" algn="l">
              <a:lnSpc>
                <a:spcPct val="100000"/>
              </a:lnSpc>
              <a:spcBef>
                <a:spcPts val="800"/>
              </a:spcBef>
              <a:spcAft>
                <a:spcPts val="0"/>
              </a:spcAft>
              <a:buSzPts val="1000"/>
              <a:buNone/>
              <a:defRPr sz="1200">
                <a:solidFill>
                  <a:schemeClr val="lt1"/>
                </a:solidFill>
              </a:defRPr>
            </a:lvl3pPr>
            <a:lvl4pPr indent="-228600" lvl="3" marL="1828800" algn="l">
              <a:lnSpc>
                <a:spcPct val="100000"/>
              </a:lnSpc>
              <a:spcBef>
                <a:spcPts val="800"/>
              </a:spcBef>
              <a:spcAft>
                <a:spcPts val="0"/>
              </a:spcAft>
              <a:buSzPts val="800"/>
              <a:buNone/>
              <a:defRPr sz="1100">
                <a:solidFill>
                  <a:schemeClr val="lt1"/>
                </a:solidFill>
              </a:defRPr>
            </a:lvl4pPr>
            <a:lvl5pPr indent="-228600" lvl="4" marL="2286000" algn="l">
              <a:lnSpc>
                <a:spcPct val="100000"/>
              </a:lnSpc>
              <a:spcBef>
                <a:spcPts val="800"/>
              </a:spcBef>
              <a:spcAft>
                <a:spcPts val="0"/>
              </a:spcAft>
              <a:buSzPts val="800"/>
              <a:buNone/>
              <a:defRPr sz="1100">
                <a:solidFill>
                  <a:schemeClr val="lt1"/>
                </a:solidFill>
              </a:defRPr>
            </a:lvl5pPr>
            <a:lvl6pPr indent="-228600" lvl="5" marL="2743200" algn="l">
              <a:lnSpc>
                <a:spcPct val="100000"/>
              </a:lnSpc>
              <a:spcBef>
                <a:spcPts val="800"/>
              </a:spcBef>
              <a:spcAft>
                <a:spcPts val="0"/>
              </a:spcAft>
              <a:buSzPts val="800"/>
              <a:buNone/>
              <a:defRPr sz="1100">
                <a:solidFill>
                  <a:schemeClr val="lt1"/>
                </a:solidFill>
              </a:defRPr>
            </a:lvl6pPr>
            <a:lvl7pPr indent="-228600" lvl="6" marL="3200400" algn="l">
              <a:lnSpc>
                <a:spcPct val="100000"/>
              </a:lnSpc>
              <a:spcBef>
                <a:spcPts val="800"/>
              </a:spcBef>
              <a:spcAft>
                <a:spcPts val="0"/>
              </a:spcAft>
              <a:buSzPts val="800"/>
              <a:buNone/>
              <a:defRPr sz="1100">
                <a:solidFill>
                  <a:schemeClr val="lt1"/>
                </a:solidFill>
              </a:defRPr>
            </a:lvl7pPr>
            <a:lvl8pPr indent="-228600" lvl="7" marL="3657600" algn="l">
              <a:lnSpc>
                <a:spcPct val="100000"/>
              </a:lnSpc>
              <a:spcBef>
                <a:spcPts val="800"/>
              </a:spcBef>
              <a:spcAft>
                <a:spcPts val="0"/>
              </a:spcAft>
              <a:buSzPts val="800"/>
              <a:buNone/>
              <a:defRPr sz="1100">
                <a:solidFill>
                  <a:schemeClr val="lt1"/>
                </a:solidFill>
              </a:defRPr>
            </a:lvl8pPr>
            <a:lvl9pPr indent="-228600" lvl="8" marL="4114800" algn="l">
              <a:lnSpc>
                <a:spcPct val="100000"/>
              </a:lnSpc>
              <a:spcBef>
                <a:spcPts val="800"/>
              </a:spcBef>
              <a:spcAft>
                <a:spcPts val="0"/>
              </a:spcAft>
              <a:buSzPts val="800"/>
              <a:buNone/>
              <a:defRPr sz="1100">
                <a:solidFill>
                  <a:schemeClr val="lt1"/>
                </a:solidFill>
              </a:defRPr>
            </a:lvl9pPr>
          </a:lstStyle>
          <a:p/>
        </p:txBody>
      </p:sp>
      <p:sp>
        <p:nvSpPr>
          <p:cNvPr id="258" name="Google Shape;258;p8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9" name="Google Shape;259;p8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0" name="Google Shape;260;p8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1" name="Shape 261"/>
        <p:cNvGrpSpPr/>
        <p:nvPr/>
      </p:nvGrpSpPr>
      <p:grpSpPr>
        <a:xfrm>
          <a:off x="0" y="0"/>
          <a:ext cx="0" cy="0"/>
          <a:chOff x="0" y="0"/>
          <a:chExt cx="0" cy="0"/>
        </a:xfrm>
      </p:grpSpPr>
      <p:sp>
        <p:nvSpPr>
          <p:cNvPr id="262" name="Google Shape;262;p87"/>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200"/>
              <a:buFont typeface="Century Gothic"/>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3" name="Google Shape;263;p87"/>
          <p:cNvSpPr txBox="1"/>
          <p:nvPr>
            <p:ph idx="1" type="body"/>
          </p:nvPr>
        </p:nvSpPr>
        <p:spPr>
          <a:xfrm>
            <a:off x="827485" y="1428750"/>
            <a:ext cx="32973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264" name="Google Shape;264;p87"/>
          <p:cNvSpPr txBox="1"/>
          <p:nvPr>
            <p:ph idx="2" type="body"/>
          </p:nvPr>
        </p:nvSpPr>
        <p:spPr>
          <a:xfrm>
            <a:off x="827484" y="1885950"/>
            <a:ext cx="3297300" cy="28062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265" name="Google Shape;265;p87"/>
          <p:cNvSpPr txBox="1"/>
          <p:nvPr>
            <p:ph idx="3" type="body"/>
          </p:nvPr>
        </p:nvSpPr>
        <p:spPr>
          <a:xfrm>
            <a:off x="4240871" y="1428750"/>
            <a:ext cx="32973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266" name="Google Shape;266;p87"/>
          <p:cNvSpPr txBox="1"/>
          <p:nvPr>
            <p:ph idx="4" type="body"/>
          </p:nvPr>
        </p:nvSpPr>
        <p:spPr>
          <a:xfrm>
            <a:off x="4240871" y="1885950"/>
            <a:ext cx="3297300" cy="28062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267" name="Google Shape;267;p87"/>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87"/>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9" name="Google Shape;269;p8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70" name="Shape 270"/>
        <p:cNvGrpSpPr/>
        <p:nvPr/>
      </p:nvGrpSpPr>
      <p:grpSpPr>
        <a:xfrm>
          <a:off x="0" y="0"/>
          <a:ext cx="0" cy="0"/>
          <a:chOff x="0" y="0"/>
          <a:chExt cx="0" cy="0"/>
        </a:xfrm>
      </p:grpSpPr>
      <p:sp>
        <p:nvSpPr>
          <p:cNvPr id="271" name="Google Shape;271;p88"/>
          <p:cNvSpPr txBox="1"/>
          <p:nvPr>
            <p:ph type="title"/>
          </p:nvPr>
        </p:nvSpPr>
        <p:spPr>
          <a:xfrm>
            <a:off x="1181101" y="1085850"/>
            <a:ext cx="5999400" cy="17424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2" name="Google Shape;272;p88"/>
          <p:cNvSpPr txBox="1"/>
          <p:nvPr>
            <p:ph idx="1" type="body"/>
          </p:nvPr>
        </p:nvSpPr>
        <p:spPr>
          <a:xfrm>
            <a:off x="1447800" y="2828381"/>
            <a:ext cx="5459700" cy="256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b="0" i="0" sz="1100" cap="small">
                <a:solidFill>
                  <a:srgbClr val="86D1D8"/>
                </a:solidFill>
                <a:latin typeface="Century Gothic"/>
                <a:ea typeface="Century Gothic"/>
                <a:cs typeface="Century Gothic"/>
                <a:sym typeface="Century Gothic"/>
              </a:defRPr>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273" name="Google Shape;273;p88"/>
          <p:cNvSpPr txBox="1"/>
          <p:nvPr>
            <p:ph idx="2" type="body"/>
          </p:nvPr>
        </p:nvSpPr>
        <p:spPr>
          <a:xfrm>
            <a:off x="866215" y="3262993"/>
            <a:ext cx="6619200" cy="12573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100"/>
              <a:buNone/>
              <a:defRPr sz="14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274" name="Google Shape;274;p88"/>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88"/>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8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277" name="Google Shape;277;p88"/>
          <p:cNvSpPr txBox="1"/>
          <p:nvPr/>
        </p:nvSpPr>
        <p:spPr>
          <a:xfrm>
            <a:off x="673721" y="728440"/>
            <a:ext cx="601500" cy="14772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9200"/>
              <a:buFont typeface="Arial"/>
              <a:buNone/>
            </a:pPr>
            <a:r>
              <a:rPr b="0" i="0" lang="en" sz="9200" u="none" cap="none" strike="noStrike">
                <a:solidFill>
                  <a:srgbClr val="86D1D8"/>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278" name="Google Shape;278;p88"/>
          <p:cNvSpPr txBox="1"/>
          <p:nvPr/>
        </p:nvSpPr>
        <p:spPr>
          <a:xfrm>
            <a:off x="6997868" y="1960340"/>
            <a:ext cx="601500" cy="14772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9200"/>
              <a:buFont typeface="Arial"/>
              <a:buNone/>
            </a:pPr>
            <a:r>
              <a:rPr b="0" i="0" lang="en" sz="9200" u="none" cap="none" strike="noStrike">
                <a:solidFill>
                  <a:srgbClr val="86D1D8"/>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79" name="Shape 279"/>
        <p:cNvGrpSpPr/>
        <p:nvPr/>
      </p:nvGrpSpPr>
      <p:grpSpPr>
        <a:xfrm>
          <a:off x="0" y="0"/>
          <a:ext cx="0" cy="0"/>
          <a:chOff x="0" y="0"/>
          <a:chExt cx="0" cy="0"/>
        </a:xfrm>
      </p:grpSpPr>
      <p:sp>
        <p:nvSpPr>
          <p:cNvPr id="280" name="Google Shape;280;p89"/>
          <p:cNvSpPr txBox="1"/>
          <p:nvPr>
            <p:ph type="title"/>
          </p:nvPr>
        </p:nvSpPr>
        <p:spPr>
          <a:xfrm>
            <a:off x="866215" y="2343151"/>
            <a:ext cx="6619200" cy="12399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1" name="Google Shape;281;p89"/>
          <p:cNvSpPr txBox="1"/>
          <p:nvPr>
            <p:ph idx="1" type="body"/>
          </p:nvPr>
        </p:nvSpPr>
        <p:spPr>
          <a:xfrm>
            <a:off x="866215" y="3583036"/>
            <a:ext cx="6619200" cy="645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200"/>
              <a:buNone/>
              <a:defRPr sz="1500" cap="none">
                <a:solidFill>
                  <a:srgbClr val="86D1D8"/>
                </a:solidFill>
              </a:defRPr>
            </a:lvl1pPr>
            <a:lvl2pPr indent="-228600" lvl="1" marL="914400" algn="l">
              <a:lnSpc>
                <a:spcPct val="100000"/>
              </a:lnSpc>
              <a:spcBef>
                <a:spcPts val="800"/>
              </a:spcBef>
              <a:spcAft>
                <a:spcPts val="0"/>
              </a:spcAft>
              <a:buSzPts val="1100"/>
              <a:buNone/>
              <a:defRPr sz="1400">
                <a:solidFill>
                  <a:schemeClr val="lt1"/>
                </a:solidFill>
              </a:defRPr>
            </a:lvl2pPr>
            <a:lvl3pPr indent="-228600" lvl="2" marL="1371600" algn="l">
              <a:lnSpc>
                <a:spcPct val="100000"/>
              </a:lnSpc>
              <a:spcBef>
                <a:spcPts val="800"/>
              </a:spcBef>
              <a:spcAft>
                <a:spcPts val="0"/>
              </a:spcAft>
              <a:buSzPts val="1000"/>
              <a:buNone/>
              <a:defRPr sz="1200">
                <a:solidFill>
                  <a:schemeClr val="lt1"/>
                </a:solidFill>
              </a:defRPr>
            </a:lvl3pPr>
            <a:lvl4pPr indent="-228600" lvl="3" marL="1828800" algn="l">
              <a:lnSpc>
                <a:spcPct val="100000"/>
              </a:lnSpc>
              <a:spcBef>
                <a:spcPts val="800"/>
              </a:spcBef>
              <a:spcAft>
                <a:spcPts val="0"/>
              </a:spcAft>
              <a:buSzPts val="800"/>
              <a:buNone/>
              <a:defRPr sz="1100">
                <a:solidFill>
                  <a:schemeClr val="lt1"/>
                </a:solidFill>
              </a:defRPr>
            </a:lvl4pPr>
            <a:lvl5pPr indent="-228600" lvl="4" marL="2286000" algn="l">
              <a:lnSpc>
                <a:spcPct val="100000"/>
              </a:lnSpc>
              <a:spcBef>
                <a:spcPts val="800"/>
              </a:spcBef>
              <a:spcAft>
                <a:spcPts val="0"/>
              </a:spcAft>
              <a:buSzPts val="800"/>
              <a:buNone/>
              <a:defRPr sz="1100">
                <a:solidFill>
                  <a:schemeClr val="lt1"/>
                </a:solidFill>
              </a:defRPr>
            </a:lvl5pPr>
            <a:lvl6pPr indent="-228600" lvl="5" marL="2743200" algn="l">
              <a:lnSpc>
                <a:spcPct val="100000"/>
              </a:lnSpc>
              <a:spcBef>
                <a:spcPts val="800"/>
              </a:spcBef>
              <a:spcAft>
                <a:spcPts val="0"/>
              </a:spcAft>
              <a:buSzPts val="800"/>
              <a:buNone/>
              <a:defRPr sz="1100">
                <a:solidFill>
                  <a:schemeClr val="lt1"/>
                </a:solidFill>
              </a:defRPr>
            </a:lvl6pPr>
            <a:lvl7pPr indent="-228600" lvl="6" marL="3200400" algn="l">
              <a:lnSpc>
                <a:spcPct val="100000"/>
              </a:lnSpc>
              <a:spcBef>
                <a:spcPts val="800"/>
              </a:spcBef>
              <a:spcAft>
                <a:spcPts val="0"/>
              </a:spcAft>
              <a:buSzPts val="800"/>
              <a:buNone/>
              <a:defRPr sz="1100">
                <a:solidFill>
                  <a:schemeClr val="lt1"/>
                </a:solidFill>
              </a:defRPr>
            </a:lvl7pPr>
            <a:lvl8pPr indent="-228600" lvl="7" marL="3657600" algn="l">
              <a:lnSpc>
                <a:spcPct val="100000"/>
              </a:lnSpc>
              <a:spcBef>
                <a:spcPts val="800"/>
              </a:spcBef>
              <a:spcAft>
                <a:spcPts val="0"/>
              </a:spcAft>
              <a:buSzPts val="800"/>
              <a:buNone/>
              <a:defRPr sz="1100">
                <a:solidFill>
                  <a:schemeClr val="lt1"/>
                </a:solidFill>
              </a:defRPr>
            </a:lvl8pPr>
            <a:lvl9pPr indent="-228600" lvl="8" marL="4114800" algn="l">
              <a:lnSpc>
                <a:spcPct val="100000"/>
              </a:lnSpc>
              <a:spcBef>
                <a:spcPts val="800"/>
              </a:spcBef>
              <a:spcAft>
                <a:spcPts val="0"/>
              </a:spcAft>
              <a:buSzPts val="800"/>
              <a:buNone/>
              <a:defRPr sz="1100">
                <a:solidFill>
                  <a:schemeClr val="lt1"/>
                </a:solidFill>
              </a:defRPr>
            </a:lvl9pPr>
          </a:lstStyle>
          <a:p/>
        </p:txBody>
      </p:sp>
      <p:sp>
        <p:nvSpPr>
          <p:cNvPr id="282" name="Google Shape;282;p89"/>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89"/>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4" name="Google Shape;284;p8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85" name="Shape 285"/>
        <p:cNvGrpSpPr/>
        <p:nvPr/>
      </p:nvGrpSpPr>
      <p:grpSpPr>
        <a:xfrm>
          <a:off x="0" y="0"/>
          <a:ext cx="0" cy="0"/>
          <a:chOff x="0" y="0"/>
          <a:chExt cx="0" cy="0"/>
        </a:xfrm>
      </p:grpSpPr>
      <p:sp>
        <p:nvSpPr>
          <p:cNvPr id="286" name="Google Shape;286;p90"/>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7" name="Google Shape;287;p90"/>
          <p:cNvSpPr txBox="1"/>
          <p:nvPr>
            <p:ph idx="1" type="body"/>
          </p:nvPr>
        </p:nvSpPr>
        <p:spPr>
          <a:xfrm rot="5400000">
            <a:off x="2609140" y="-241861"/>
            <a:ext cx="3146700" cy="67098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88" name="Google Shape;288;p90"/>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90"/>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9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1" name="Shape 291"/>
        <p:cNvGrpSpPr/>
        <p:nvPr/>
      </p:nvGrpSpPr>
      <p:grpSpPr>
        <a:xfrm>
          <a:off x="0" y="0"/>
          <a:ext cx="0" cy="0"/>
          <a:chOff x="0" y="0"/>
          <a:chExt cx="0" cy="0"/>
        </a:xfrm>
      </p:grpSpPr>
      <p:sp>
        <p:nvSpPr>
          <p:cNvPr id="292" name="Google Shape;292;p91"/>
          <p:cNvSpPr txBox="1"/>
          <p:nvPr>
            <p:ph type="title"/>
          </p:nvPr>
        </p:nvSpPr>
        <p:spPr>
          <a:xfrm rot="5400000">
            <a:off x="4700560" y="1850110"/>
            <a:ext cx="4369500" cy="1314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91"/>
          <p:cNvSpPr txBox="1"/>
          <p:nvPr>
            <p:ph idx="1" type="body"/>
          </p:nvPr>
        </p:nvSpPr>
        <p:spPr>
          <a:xfrm rot="5400000">
            <a:off x="1259709" y="-104840"/>
            <a:ext cx="4026600" cy="55674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94" name="Google Shape;294;p9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9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6" name="Google Shape;296;p9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7" name="Shape 297"/>
        <p:cNvGrpSpPr/>
        <p:nvPr/>
      </p:nvGrpSpPr>
      <p:grpSpPr>
        <a:xfrm>
          <a:off x="0" y="0"/>
          <a:ext cx="0" cy="0"/>
          <a:chOff x="0" y="0"/>
          <a:chExt cx="0" cy="0"/>
        </a:xfrm>
      </p:grpSpPr>
      <p:sp>
        <p:nvSpPr>
          <p:cNvPr id="298" name="Google Shape;298;p92"/>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9" name="Google Shape;299;p9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00" name="Google Shape;300;p92"/>
          <p:cNvSpPr txBox="1"/>
          <p:nvPr>
            <p:ph type="title"/>
          </p:nvPr>
        </p:nvSpPr>
        <p:spPr>
          <a:xfrm>
            <a:off x="265500" y="1397350"/>
            <a:ext cx="4045200" cy="1318200"/>
          </a:xfrm>
          <a:prstGeom prst="rect">
            <a:avLst/>
          </a:prstGeom>
          <a:noFill/>
          <a:ln>
            <a:noFill/>
          </a:ln>
        </p:spPr>
        <p:txBody>
          <a:bodyPr anchorCtr="0" anchor="b" bIns="34275" lIns="68575" spcFirstLastPara="1" rIns="68575" wrap="square" tIns="34275">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301" name="Google Shape;301;p92"/>
          <p:cNvSpPr txBox="1"/>
          <p:nvPr>
            <p:ph idx="1" type="subTitle"/>
          </p:nvPr>
        </p:nvSpPr>
        <p:spPr>
          <a:xfrm>
            <a:off x="265500" y="2735371"/>
            <a:ext cx="4045200" cy="134550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800"/>
              </a:spcBef>
              <a:spcAft>
                <a:spcPts val="0"/>
              </a:spcAft>
              <a:buSzPts val="2100"/>
              <a:buNone/>
              <a:defRPr sz="2100"/>
            </a:lvl1pPr>
            <a:lvl2pPr lvl="1" algn="ctr">
              <a:lnSpc>
                <a:spcPct val="100000"/>
              </a:lnSpc>
              <a:spcBef>
                <a:spcPts val="800"/>
              </a:spcBef>
              <a:spcAft>
                <a:spcPts val="0"/>
              </a:spcAft>
              <a:buSzPts val="2100"/>
              <a:buNone/>
              <a:defRPr sz="2100"/>
            </a:lvl2pPr>
            <a:lvl3pPr lvl="2" algn="ctr">
              <a:lnSpc>
                <a:spcPct val="100000"/>
              </a:lnSpc>
              <a:spcBef>
                <a:spcPts val="800"/>
              </a:spcBef>
              <a:spcAft>
                <a:spcPts val="0"/>
              </a:spcAft>
              <a:buSzPts val="2100"/>
              <a:buNone/>
              <a:defRPr sz="2100"/>
            </a:lvl3pPr>
            <a:lvl4pPr lvl="3" algn="ctr">
              <a:lnSpc>
                <a:spcPct val="100000"/>
              </a:lnSpc>
              <a:spcBef>
                <a:spcPts val="800"/>
              </a:spcBef>
              <a:spcAft>
                <a:spcPts val="0"/>
              </a:spcAft>
              <a:buSzPts val="2100"/>
              <a:buNone/>
              <a:defRPr sz="2100"/>
            </a:lvl4pPr>
            <a:lvl5pPr lvl="4" algn="ctr">
              <a:lnSpc>
                <a:spcPct val="100000"/>
              </a:lnSpc>
              <a:spcBef>
                <a:spcPts val="800"/>
              </a:spcBef>
              <a:spcAft>
                <a:spcPts val="0"/>
              </a:spcAft>
              <a:buSzPts val="2100"/>
              <a:buNone/>
              <a:defRPr sz="2100"/>
            </a:lvl5pPr>
            <a:lvl6pPr lvl="5" algn="ctr">
              <a:lnSpc>
                <a:spcPct val="100000"/>
              </a:lnSpc>
              <a:spcBef>
                <a:spcPts val="800"/>
              </a:spcBef>
              <a:spcAft>
                <a:spcPts val="0"/>
              </a:spcAft>
              <a:buSzPts val="2100"/>
              <a:buNone/>
              <a:defRPr sz="2100"/>
            </a:lvl6pPr>
            <a:lvl7pPr lvl="6" algn="ctr">
              <a:lnSpc>
                <a:spcPct val="100000"/>
              </a:lnSpc>
              <a:spcBef>
                <a:spcPts val="800"/>
              </a:spcBef>
              <a:spcAft>
                <a:spcPts val="0"/>
              </a:spcAft>
              <a:buSzPts val="2100"/>
              <a:buNone/>
              <a:defRPr sz="2100"/>
            </a:lvl7pPr>
            <a:lvl8pPr lvl="7" algn="ctr">
              <a:lnSpc>
                <a:spcPct val="100000"/>
              </a:lnSpc>
              <a:spcBef>
                <a:spcPts val="800"/>
              </a:spcBef>
              <a:spcAft>
                <a:spcPts val="0"/>
              </a:spcAft>
              <a:buSzPts val="2100"/>
              <a:buNone/>
              <a:defRPr sz="2100"/>
            </a:lvl8pPr>
            <a:lvl9pPr lvl="8" algn="ctr">
              <a:lnSpc>
                <a:spcPct val="100000"/>
              </a:lnSpc>
              <a:spcBef>
                <a:spcPts val="800"/>
              </a:spcBef>
              <a:spcAft>
                <a:spcPts val="0"/>
              </a:spcAft>
              <a:buSzPts val="2100"/>
              <a:buNone/>
              <a:defRPr sz="2100"/>
            </a:lvl9pPr>
          </a:lstStyle>
          <a:p/>
        </p:txBody>
      </p:sp>
      <p:sp>
        <p:nvSpPr>
          <p:cNvPr id="302" name="Google Shape;302;p92"/>
          <p:cNvSpPr txBox="1"/>
          <p:nvPr>
            <p:ph idx="2" type="body"/>
          </p:nvPr>
        </p:nvSpPr>
        <p:spPr>
          <a:xfrm>
            <a:off x="4939500" y="724200"/>
            <a:ext cx="3837000" cy="3695100"/>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800"/>
              </a:spcBef>
              <a:spcAft>
                <a:spcPts val="0"/>
              </a:spcAft>
              <a:buClr>
                <a:schemeClr val="lt1"/>
              </a:buClr>
              <a:buSzPts val="1200"/>
              <a:buChar char="►"/>
              <a:defRPr>
                <a:solidFill>
                  <a:schemeClr val="lt1"/>
                </a:solidFill>
              </a:defRPr>
            </a:lvl1pPr>
            <a:lvl2pPr indent="-298450" lvl="1" marL="914400" algn="l">
              <a:lnSpc>
                <a:spcPct val="100000"/>
              </a:lnSpc>
              <a:spcBef>
                <a:spcPts val="800"/>
              </a:spcBef>
              <a:spcAft>
                <a:spcPts val="0"/>
              </a:spcAft>
              <a:buClr>
                <a:schemeClr val="lt1"/>
              </a:buClr>
              <a:buSzPts val="1100"/>
              <a:buChar char="►"/>
              <a:defRPr>
                <a:solidFill>
                  <a:schemeClr val="lt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79400" lvl="3" marL="1828800" algn="l">
              <a:lnSpc>
                <a:spcPct val="100000"/>
              </a:lnSpc>
              <a:spcBef>
                <a:spcPts val="800"/>
              </a:spcBef>
              <a:spcAft>
                <a:spcPts val="0"/>
              </a:spcAft>
              <a:buClr>
                <a:schemeClr val="lt1"/>
              </a:buClr>
              <a:buSzPts val="800"/>
              <a:buChar char="►"/>
              <a:defRPr>
                <a:solidFill>
                  <a:schemeClr val="lt1"/>
                </a:solidFill>
              </a:defRPr>
            </a:lvl4pPr>
            <a:lvl5pPr indent="-279400" lvl="4" marL="2286000" algn="l">
              <a:lnSpc>
                <a:spcPct val="100000"/>
              </a:lnSpc>
              <a:spcBef>
                <a:spcPts val="800"/>
              </a:spcBef>
              <a:spcAft>
                <a:spcPts val="0"/>
              </a:spcAft>
              <a:buClr>
                <a:schemeClr val="lt1"/>
              </a:buClr>
              <a:buSzPts val="800"/>
              <a:buChar char="►"/>
              <a:defRPr>
                <a:solidFill>
                  <a:schemeClr val="lt1"/>
                </a:solidFill>
              </a:defRPr>
            </a:lvl5pPr>
            <a:lvl6pPr indent="-279400" lvl="5" marL="2743200" algn="l">
              <a:lnSpc>
                <a:spcPct val="100000"/>
              </a:lnSpc>
              <a:spcBef>
                <a:spcPts val="800"/>
              </a:spcBef>
              <a:spcAft>
                <a:spcPts val="0"/>
              </a:spcAft>
              <a:buClr>
                <a:schemeClr val="lt1"/>
              </a:buClr>
              <a:buSzPts val="800"/>
              <a:buChar char="►"/>
              <a:defRPr>
                <a:solidFill>
                  <a:schemeClr val="lt1"/>
                </a:solidFill>
              </a:defRPr>
            </a:lvl6pPr>
            <a:lvl7pPr indent="-279400" lvl="6" marL="3200400" algn="l">
              <a:lnSpc>
                <a:spcPct val="100000"/>
              </a:lnSpc>
              <a:spcBef>
                <a:spcPts val="800"/>
              </a:spcBef>
              <a:spcAft>
                <a:spcPts val="0"/>
              </a:spcAft>
              <a:buClr>
                <a:schemeClr val="lt1"/>
              </a:buClr>
              <a:buSzPts val="800"/>
              <a:buChar char="►"/>
              <a:defRPr>
                <a:solidFill>
                  <a:schemeClr val="lt1"/>
                </a:solidFill>
              </a:defRPr>
            </a:lvl7pPr>
            <a:lvl8pPr indent="-279400" lvl="7" marL="3657600" algn="l">
              <a:lnSpc>
                <a:spcPct val="100000"/>
              </a:lnSpc>
              <a:spcBef>
                <a:spcPts val="800"/>
              </a:spcBef>
              <a:spcAft>
                <a:spcPts val="0"/>
              </a:spcAft>
              <a:buClr>
                <a:schemeClr val="lt1"/>
              </a:buClr>
              <a:buSzPts val="800"/>
              <a:buChar char="►"/>
              <a:defRPr>
                <a:solidFill>
                  <a:schemeClr val="lt1"/>
                </a:solidFill>
              </a:defRPr>
            </a:lvl8pPr>
            <a:lvl9pPr indent="-279400" lvl="8" marL="4114800" algn="l">
              <a:lnSpc>
                <a:spcPct val="100000"/>
              </a:lnSpc>
              <a:spcBef>
                <a:spcPts val="800"/>
              </a:spcBef>
              <a:spcAft>
                <a:spcPts val="0"/>
              </a:spcAft>
              <a:buClr>
                <a:schemeClr val="lt1"/>
              </a:buClr>
              <a:buSzPts val="800"/>
              <a:buChar char="►"/>
              <a:defRPr>
                <a:solidFill>
                  <a:schemeClr val="lt1"/>
                </a:solidFill>
              </a:defRPr>
            </a:lvl9pPr>
          </a:lstStyle>
          <a:p/>
        </p:txBody>
      </p:sp>
      <p:sp>
        <p:nvSpPr>
          <p:cNvPr id="303" name="Google Shape;303;p92"/>
          <p:cNvSpPr txBox="1"/>
          <p:nvPr>
            <p:ph idx="12" type="sldNum"/>
          </p:nvPr>
        </p:nvSpPr>
        <p:spPr>
          <a:xfrm>
            <a:off x="8497999" y="4688759"/>
            <a:ext cx="548700" cy="3936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4" name="Shape 304"/>
        <p:cNvGrpSpPr/>
        <p:nvPr/>
      </p:nvGrpSpPr>
      <p:grpSpPr>
        <a:xfrm>
          <a:off x="0" y="0"/>
          <a:ext cx="0" cy="0"/>
          <a:chOff x="0" y="0"/>
          <a:chExt cx="0" cy="0"/>
        </a:xfrm>
      </p:grpSpPr>
      <p:cxnSp>
        <p:nvCxnSpPr>
          <p:cNvPr id="305" name="Google Shape;305;p93"/>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306" name="Google Shape;306;p93"/>
          <p:cNvSpPr txBox="1"/>
          <p:nvPr>
            <p:ph type="title"/>
          </p:nvPr>
        </p:nvSpPr>
        <p:spPr>
          <a:xfrm>
            <a:off x="283103" y="712141"/>
            <a:ext cx="6244200" cy="38355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07" name="Google Shape;307;p93"/>
          <p:cNvSpPr txBox="1"/>
          <p:nvPr>
            <p:ph idx="12" type="sldNum"/>
          </p:nvPr>
        </p:nvSpPr>
        <p:spPr>
          <a:xfrm>
            <a:off x="8497999" y="4688759"/>
            <a:ext cx="548700" cy="3936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5" name="Shape 35"/>
        <p:cNvGrpSpPr/>
        <p:nvPr/>
      </p:nvGrpSpPr>
      <p:grpSpPr>
        <a:xfrm>
          <a:off x="0" y="0"/>
          <a:ext cx="0" cy="0"/>
          <a:chOff x="0" y="0"/>
          <a:chExt cx="0" cy="0"/>
        </a:xfrm>
      </p:grpSpPr>
      <p:sp>
        <p:nvSpPr>
          <p:cNvPr id="36" name="Google Shape;36;p44"/>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200"/>
              <a:buFont typeface="Century Gothic"/>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44"/>
          <p:cNvSpPr txBox="1"/>
          <p:nvPr>
            <p:ph idx="1" type="body"/>
          </p:nvPr>
        </p:nvSpPr>
        <p:spPr>
          <a:xfrm>
            <a:off x="474710" y="1485900"/>
            <a:ext cx="22101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38" name="Google Shape;38;p44"/>
          <p:cNvSpPr txBox="1"/>
          <p:nvPr>
            <p:ph idx="2" type="body"/>
          </p:nvPr>
        </p:nvSpPr>
        <p:spPr>
          <a:xfrm>
            <a:off x="489347" y="2000250"/>
            <a:ext cx="2195400" cy="26919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39" name="Google Shape;39;p44"/>
          <p:cNvSpPr txBox="1"/>
          <p:nvPr>
            <p:ph idx="3" type="body"/>
          </p:nvPr>
        </p:nvSpPr>
        <p:spPr>
          <a:xfrm>
            <a:off x="2912744" y="1485900"/>
            <a:ext cx="22023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40" name="Google Shape;40;p44"/>
          <p:cNvSpPr txBox="1"/>
          <p:nvPr>
            <p:ph idx="4" type="body"/>
          </p:nvPr>
        </p:nvSpPr>
        <p:spPr>
          <a:xfrm>
            <a:off x="2904830" y="2000250"/>
            <a:ext cx="2210100" cy="26919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41" name="Google Shape;41;p44"/>
          <p:cNvSpPr txBox="1"/>
          <p:nvPr>
            <p:ph idx="5" type="body"/>
          </p:nvPr>
        </p:nvSpPr>
        <p:spPr>
          <a:xfrm>
            <a:off x="5343525" y="1485900"/>
            <a:ext cx="21990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42" name="Google Shape;42;p44"/>
          <p:cNvSpPr txBox="1"/>
          <p:nvPr>
            <p:ph idx="6" type="body"/>
          </p:nvPr>
        </p:nvSpPr>
        <p:spPr>
          <a:xfrm>
            <a:off x="5343525" y="2000250"/>
            <a:ext cx="2199000" cy="26919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cxnSp>
        <p:nvCxnSpPr>
          <p:cNvPr id="43" name="Google Shape;43;p44"/>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44" name="Google Shape;44;p44"/>
          <p:cNvCxnSpPr/>
          <p:nvPr/>
        </p:nvCxnSpPr>
        <p:spPr>
          <a:xfrm>
            <a:off x="5221670"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45" name="Google Shape;45;p44"/>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 name="Google Shape;46;p44"/>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4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 name="Shape 308"/>
        <p:cNvGrpSpPr/>
        <p:nvPr/>
      </p:nvGrpSpPr>
      <p:grpSpPr>
        <a:xfrm>
          <a:off x="0" y="0"/>
          <a:ext cx="0" cy="0"/>
          <a:chOff x="0" y="0"/>
          <a:chExt cx="0" cy="0"/>
        </a:xfrm>
      </p:grpSpPr>
      <p:cxnSp>
        <p:nvCxnSpPr>
          <p:cNvPr id="309" name="Google Shape;309;p9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10" name="Google Shape;310;p94"/>
          <p:cNvSpPr txBox="1"/>
          <p:nvPr>
            <p:ph type="title"/>
          </p:nvPr>
        </p:nvSpPr>
        <p:spPr>
          <a:xfrm>
            <a:off x="319500" y="936600"/>
            <a:ext cx="2808000" cy="7557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1" name="Google Shape;311;p94"/>
          <p:cNvSpPr txBox="1"/>
          <p:nvPr>
            <p:ph idx="1" type="body"/>
          </p:nvPr>
        </p:nvSpPr>
        <p:spPr>
          <a:xfrm>
            <a:off x="319500" y="1846804"/>
            <a:ext cx="2808000" cy="28062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800"/>
              </a:spcBef>
              <a:spcAft>
                <a:spcPts val="0"/>
              </a:spcAft>
              <a:buSzPts val="1200"/>
              <a:buChar char="►"/>
              <a:defRPr sz="1200"/>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0"/>
              </a:spcAft>
              <a:buSzPts val="1200"/>
              <a:buChar char="►"/>
              <a:defRPr sz="1200"/>
            </a:lvl9pPr>
          </a:lstStyle>
          <a:p/>
        </p:txBody>
      </p:sp>
      <p:sp>
        <p:nvSpPr>
          <p:cNvPr id="312" name="Google Shape;312;p94"/>
          <p:cNvSpPr txBox="1"/>
          <p:nvPr>
            <p:ph idx="12" type="sldNum"/>
          </p:nvPr>
        </p:nvSpPr>
        <p:spPr>
          <a:xfrm>
            <a:off x="8497999" y="4688759"/>
            <a:ext cx="548700" cy="3936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 name="Shape 317"/>
        <p:cNvGrpSpPr/>
        <p:nvPr/>
      </p:nvGrpSpPr>
      <p:grpSpPr>
        <a:xfrm>
          <a:off x="0" y="0"/>
          <a:ext cx="0" cy="0"/>
          <a:chOff x="0" y="0"/>
          <a:chExt cx="0" cy="0"/>
        </a:xfrm>
      </p:grpSpPr>
      <p:sp>
        <p:nvSpPr>
          <p:cNvPr id="318" name="Google Shape;31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9" name="Shape 319"/>
        <p:cNvGrpSpPr/>
        <p:nvPr/>
      </p:nvGrpSpPr>
      <p:grpSpPr>
        <a:xfrm>
          <a:off x="0" y="0"/>
          <a:ext cx="0" cy="0"/>
          <a:chOff x="0" y="0"/>
          <a:chExt cx="0" cy="0"/>
        </a:xfrm>
      </p:grpSpPr>
      <p:cxnSp>
        <p:nvCxnSpPr>
          <p:cNvPr id="320" name="Google Shape;320;p71"/>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321" name="Google Shape;321;p71"/>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22" name="Google Shape;322;p71"/>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323" name="Google Shape;32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 name="Shape 324"/>
        <p:cNvGrpSpPr/>
        <p:nvPr/>
      </p:nvGrpSpPr>
      <p:grpSpPr>
        <a:xfrm>
          <a:off x="0" y="0"/>
          <a:ext cx="0" cy="0"/>
          <a:chOff x="0" y="0"/>
          <a:chExt cx="0" cy="0"/>
        </a:xfrm>
      </p:grpSpPr>
      <p:cxnSp>
        <p:nvCxnSpPr>
          <p:cNvPr id="325" name="Google Shape;325;p7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326" name="Google Shape;326;p72"/>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27" name="Google Shape;327;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8" name="Shape 328"/>
        <p:cNvGrpSpPr/>
        <p:nvPr/>
      </p:nvGrpSpPr>
      <p:grpSpPr>
        <a:xfrm>
          <a:off x="0" y="0"/>
          <a:ext cx="0" cy="0"/>
          <a:chOff x="0" y="0"/>
          <a:chExt cx="0" cy="0"/>
        </a:xfrm>
      </p:grpSpPr>
      <p:sp>
        <p:nvSpPr>
          <p:cNvPr id="329" name="Google Shape;329;p7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1" name="Google Shape;331;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2" name="Google Shape;332;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3" name="Shape 333"/>
        <p:cNvGrpSpPr/>
        <p:nvPr/>
      </p:nvGrpSpPr>
      <p:grpSpPr>
        <a:xfrm>
          <a:off x="0" y="0"/>
          <a:ext cx="0" cy="0"/>
          <a:chOff x="0" y="0"/>
          <a:chExt cx="0" cy="0"/>
        </a:xfrm>
      </p:grpSpPr>
      <p:sp>
        <p:nvSpPr>
          <p:cNvPr id="334" name="Google Shape;334;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5" name="Google Shape;335;p7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6" name="Google Shape;336;p7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7" name="Google Shape;33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8" name="Shape 338"/>
        <p:cNvGrpSpPr/>
        <p:nvPr/>
      </p:nvGrpSpPr>
      <p:grpSpPr>
        <a:xfrm>
          <a:off x="0" y="0"/>
          <a:ext cx="0" cy="0"/>
          <a:chOff x="0" y="0"/>
          <a:chExt cx="0" cy="0"/>
        </a:xfrm>
      </p:grpSpPr>
      <p:sp>
        <p:nvSpPr>
          <p:cNvPr id="339" name="Google Shape;339;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0" name="Google Shape;340;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1" name="Shape 341"/>
        <p:cNvGrpSpPr/>
        <p:nvPr/>
      </p:nvGrpSpPr>
      <p:grpSpPr>
        <a:xfrm>
          <a:off x="0" y="0"/>
          <a:ext cx="0" cy="0"/>
          <a:chOff x="0" y="0"/>
          <a:chExt cx="0" cy="0"/>
        </a:xfrm>
      </p:grpSpPr>
      <p:sp>
        <p:nvSpPr>
          <p:cNvPr id="342" name="Google Shape;342;p7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3" name="Google Shape;343;p7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4" name="Google Shape;344;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 name="Shape 345"/>
        <p:cNvGrpSpPr/>
        <p:nvPr/>
      </p:nvGrpSpPr>
      <p:grpSpPr>
        <a:xfrm>
          <a:off x="0" y="0"/>
          <a:ext cx="0" cy="0"/>
          <a:chOff x="0" y="0"/>
          <a:chExt cx="0" cy="0"/>
        </a:xfrm>
      </p:grpSpPr>
      <p:sp>
        <p:nvSpPr>
          <p:cNvPr id="346" name="Google Shape;346;p77"/>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7" name="Google Shape;347;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8" name="Shape 348"/>
        <p:cNvGrpSpPr/>
        <p:nvPr/>
      </p:nvGrpSpPr>
      <p:grpSpPr>
        <a:xfrm>
          <a:off x="0" y="0"/>
          <a:ext cx="0" cy="0"/>
          <a:chOff x="0" y="0"/>
          <a:chExt cx="0" cy="0"/>
        </a:xfrm>
      </p:grpSpPr>
      <p:sp>
        <p:nvSpPr>
          <p:cNvPr id="349" name="Google Shape;349;p78"/>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0" name="Google Shape;350;p78"/>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351" name="Google Shape;351;p78"/>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52" name="Google Shape;352;p78"/>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3" name="Google Shape;353;p7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354" name="Google Shape;354;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48" name="Shape 48"/>
        <p:cNvGrpSpPr/>
        <p:nvPr/>
      </p:nvGrpSpPr>
      <p:grpSpPr>
        <a:xfrm>
          <a:off x="0" y="0"/>
          <a:ext cx="0" cy="0"/>
          <a:chOff x="0" y="0"/>
          <a:chExt cx="0" cy="0"/>
        </a:xfrm>
      </p:grpSpPr>
      <p:sp>
        <p:nvSpPr>
          <p:cNvPr id="49" name="Google Shape;49;p4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200"/>
              <a:buFont typeface="Century Gothic"/>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 name="Google Shape;50;p45"/>
          <p:cNvSpPr txBox="1"/>
          <p:nvPr>
            <p:ph idx="1" type="body"/>
          </p:nvPr>
        </p:nvSpPr>
        <p:spPr>
          <a:xfrm>
            <a:off x="489347" y="3188212"/>
            <a:ext cx="22050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51" name="Google Shape;51;p45"/>
          <p:cNvSpPr/>
          <p:nvPr>
            <p:ph idx="2" type="pic"/>
          </p:nvPr>
        </p:nvSpPr>
        <p:spPr>
          <a:xfrm>
            <a:off x="489347" y="1657350"/>
            <a:ext cx="2205000" cy="1143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52" name="Google Shape;52;p45"/>
          <p:cNvSpPr txBox="1"/>
          <p:nvPr>
            <p:ph idx="3" type="body"/>
          </p:nvPr>
        </p:nvSpPr>
        <p:spPr>
          <a:xfrm>
            <a:off x="489347" y="3620408"/>
            <a:ext cx="2205000" cy="494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53" name="Google Shape;53;p45"/>
          <p:cNvSpPr txBox="1"/>
          <p:nvPr>
            <p:ph idx="4" type="body"/>
          </p:nvPr>
        </p:nvSpPr>
        <p:spPr>
          <a:xfrm>
            <a:off x="2917031" y="3188212"/>
            <a:ext cx="21978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54" name="Google Shape;54;p45"/>
          <p:cNvSpPr/>
          <p:nvPr>
            <p:ph idx="5" type="pic"/>
          </p:nvPr>
        </p:nvSpPr>
        <p:spPr>
          <a:xfrm>
            <a:off x="2917031" y="1657350"/>
            <a:ext cx="2197800" cy="1143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55" name="Google Shape;55;p45"/>
          <p:cNvSpPr txBox="1"/>
          <p:nvPr>
            <p:ph idx="6" type="body"/>
          </p:nvPr>
        </p:nvSpPr>
        <p:spPr>
          <a:xfrm>
            <a:off x="2916017" y="3620407"/>
            <a:ext cx="2200800" cy="494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56" name="Google Shape;56;p45"/>
          <p:cNvSpPr txBox="1"/>
          <p:nvPr>
            <p:ph idx="7" type="body"/>
          </p:nvPr>
        </p:nvSpPr>
        <p:spPr>
          <a:xfrm>
            <a:off x="5343525" y="3188212"/>
            <a:ext cx="21990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57" name="Google Shape;57;p45"/>
          <p:cNvSpPr/>
          <p:nvPr>
            <p:ph idx="8" type="pic"/>
          </p:nvPr>
        </p:nvSpPr>
        <p:spPr>
          <a:xfrm>
            <a:off x="5343524" y="1657350"/>
            <a:ext cx="2199000" cy="1143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58" name="Google Shape;58;p45"/>
          <p:cNvSpPr txBox="1"/>
          <p:nvPr>
            <p:ph idx="9" type="body"/>
          </p:nvPr>
        </p:nvSpPr>
        <p:spPr>
          <a:xfrm>
            <a:off x="5343431" y="3620406"/>
            <a:ext cx="2202000" cy="494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cxnSp>
        <p:nvCxnSpPr>
          <p:cNvPr id="59" name="Google Shape;59;p45"/>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60" name="Google Shape;60;p45"/>
          <p:cNvCxnSpPr/>
          <p:nvPr/>
        </p:nvCxnSpPr>
        <p:spPr>
          <a:xfrm>
            <a:off x="5221670"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61" name="Google Shape;61;p4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4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4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5" name="Shape 355"/>
        <p:cNvGrpSpPr/>
        <p:nvPr/>
      </p:nvGrpSpPr>
      <p:grpSpPr>
        <a:xfrm>
          <a:off x="0" y="0"/>
          <a:ext cx="0" cy="0"/>
          <a:chOff x="0" y="0"/>
          <a:chExt cx="0" cy="0"/>
        </a:xfrm>
      </p:grpSpPr>
      <p:sp>
        <p:nvSpPr>
          <p:cNvPr id="356" name="Google Shape;356;p79"/>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357" name="Google Shape;357;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8" name="Shape 358"/>
        <p:cNvGrpSpPr/>
        <p:nvPr/>
      </p:nvGrpSpPr>
      <p:grpSpPr>
        <a:xfrm>
          <a:off x="0" y="0"/>
          <a:ext cx="0" cy="0"/>
          <a:chOff x="0" y="0"/>
          <a:chExt cx="0" cy="0"/>
        </a:xfrm>
      </p:grpSpPr>
      <p:sp>
        <p:nvSpPr>
          <p:cNvPr id="359" name="Google Shape;359;p8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0"/>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361" name="Google Shape;361;p80"/>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62" name="Google Shape;362;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7" name="Shape 367"/>
        <p:cNvGrpSpPr/>
        <p:nvPr/>
      </p:nvGrpSpPr>
      <p:grpSpPr>
        <a:xfrm>
          <a:off x="0" y="0"/>
          <a:ext cx="0" cy="0"/>
          <a:chOff x="0" y="0"/>
          <a:chExt cx="0" cy="0"/>
        </a:xfrm>
      </p:grpSpPr>
      <p:cxnSp>
        <p:nvCxnSpPr>
          <p:cNvPr id="368" name="Google Shape;368;p3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369" name="Google Shape;369;p38"/>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70" name="Google Shape;370;p3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1" name="Shape 371"/>
        <p:cNvGrpSpPr/>
        <p:nvPr/>
      </p:nvGrpSpPr>
      <p:grpSpPr>
        <a:xfrm>
          <a:off x="0" y="0"/>
          <a:ext cx="0" cy="0"/>
          <a:chOff x="0" y="0"/>
          <a:chExt cx="0" cy="0"/>
        </a:xfrm>
      </p:grpSpPr>
      <p:cxnSp>
        <p:nvCxnSpPr>
          <p:cNvPr id="372" name="Google Shape;372;p61"/>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373" name="Google Shape;373;p61"/>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374" name="Google Shape;374;p61"/>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375" name="Google Shape;375;p61"/>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76" name="Google Shape;376;p61"/>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377" name="Google Shape;377;p6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8" name="Shape 378"/>
        <p:cNvGrpSpPr/>
        <p:nvPr/>
      </p:nvGrpSpPr>
      <p:grpSpPr>
        <a:xfrm>
          <a:off x="0" y="0"/>
          <a:ext cx="0" cy="0"/>
          <a:chOff x="0" y="0"/>
          <a:chExt cx="0" cy="0"/>
        </a:xfrm>
      </p:grpSpPr>
      <p:cxnSp>
        <p:nvCxnSpPr>
          <p:cNvPr id="379" name="Google Shape;379;p62"/>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380" name="Google Shape;380;p62"/>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381" name="Google Shape;381;p62"/>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382" name="Google Shape;382;p6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3" name="Shape 383"/>
        <p:cNvGrpSpPr/>
        <p:nvPr/>
      </p:nvGrpSpPr>
      <p:grpSpPr>
        <a:xfrm>
          <a:off x="0" y="0"/>
          <a:ext cx="0" cy="0"/>
          <a:chOff x="0" y="0"/>
          <a:chExt cx="0" cy="0"/>
        </a:xfrm>
      </p:grpSpPr>
      <p:cxnSp>
        <p:nvCxnSpPr>
          <p:cNvPr id="384" name="Google Shape;384;p63"/>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85" name="Google Shape;385;p63"/>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86" name="Google Shape;386;p63"/>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87" name="Google Shape;387;p6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8" name="Google Shape;388;p6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89" name="Google Shape;389;p6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0" name="Shape 390"/>
        <p:cNvGrpSpPr/>
        <p:nvPr/>
      </p:nvGrpSpPr>
      <p:grpSpPr>
        <a:xfrm>
          <a:off x="0" y="0"/>
          <a:ext cx="0" cy="0"/>
          <a:chOff x="0" y="0"/>
          <a:chExt cx="0" cy="0"/>
        </a:xfrm>
      </p:grpSpPr>
      <p:cxnSp>
        <p:nvCxnSpPr>
          <p:cNvPr id="391" name="Google Shape;391;p6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92" name="Google Shape;392;p6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93" name="Google Shape;393;p6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94" name="Google Shape;394;p64"/>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5" name="Google Shape;395;p64"/>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96" name="Google Shape;396;p64"/>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97" name="Google Shape;397;p6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8" name="Shape 398"/>
        <p:cNvGrpSpPr/>
        <p:nvPr/>
      </p:nvGrpSpPr>
      <p:grpSpPr>
        <a:xfrm>
          <a:off x="0" y="0"/>
          <a:ext cx="0" cy="0"/>
          <a:chOff x="0" y="0"/>
          <a:chExt cx="0" cy="0"/>
        </a:xfrm>
      </p:grpSpPr>
      <p:sp>
        <p:nvSpPr>
          <p:cNvPr id="399" name="Google Shape;399;p65"/>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0" name="Google Shape;400;p6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1" name="Shape 401"/>
        <p:cNvGrpSpPr/>
        <p:nvPr/>
      </p:nvGrpSpPr>
      <p:grpSpPr>
        <a:xfrm>
          <a:off x="0" y="0"/>
          <a:ext cx="0" cy="0"/>
          <a:chOff x="0" y="0"/>
          <a:chExt cx="0" cy="0"/>
        </a:xfrm>
      </p:grpSpPr>
      <p:cxnSp>
        <p:nvCxnSpPr>
          <p:cNvPr id="402" name="Google Shape;402;p6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03" name="Google Shape;403;p66"/>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4" name="Google Shape;404;p66"/>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5" name="Google Shape;405;p6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6" name="Shape 406"/>
        <p:cNvGrpSpPr/>
        <p:nvPr/>
      </p:nvGrpSpPr>
      <p:grpSpPr>
        <a:xfrm>
          <a:off x="0" y="0"/>
          <a:ext cx="0" cy="0"/>
          <a:chOff x="0" y="0"/>
          <a:chExt cx="0" cy="0"/>
        </a:xfrm>
      </p:grpSpPr>
      <p:sp>
        <p:nvSpPr>
          <p:cNvPr id="407" name="Google Shape;407;p67"/>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8" name="Google Shape;408;p6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9" name="Google Shape;409;p67"/>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410" name="Google Shape;410;p67"/>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1" name="Google Shape;411;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12" name="Google Shape;412;p6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4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46"/>
          <p:cNvSpPr txBox="1"/>
          <p:nvPr>
            <p:ph idx="1" type="body"/>
          </p:nvPr>
        </p:nvSpPr>
        <p:spPr>
          <a:xfrm>
            <a:off x="827484" y="1545431"/>
            <a:ext cx="3297300" cy="31467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67" name="Google Shape;67;p46"/>
          <p:cNvSpPr txBox="1"/>
          <p:nvPr>
            <p:ph idx="2" type="body"/>
          </p:nvPr>
        </p:nvSpPr>
        <p:spPr>
          <a:xfrm>
            <a:off x="4240870" y="1542069"/>
            <a:ext cx="3297300" cy="31503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68" name="Google Shape;68;p4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4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4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3" name="Shape 413"/>
        <p:cNvGrpSpPr/>
        <p:nvPr/>
      </p:nvGrpSpPr>
      <p:grpSpPr>
        <a:xfrm>
          <a:off x="0" y="0"/>
          <a:ext cx="0" cy="0"/>
          <a:chOff x="0" y="0"/>
          <a:chExt cx="0" cy="0"/>
        </a:xfrm>
      </p:grpSpPr>
      <p:cxnSp>
        <p:nvCxnSpPr>
          <p:cNvPr id="414" name="Google Shape;414;p68"/>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415" name="Google Shape;415;p68"/>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6" name="Google Shape;416;p68"/>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17" name="Google Shape;417;p6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8" name="Shape 418"/>
        <p:cNvGrpSpPr/>
        <p:nvPr/>
      </p:nvGrpSpPr>
      <p:grpSpPr>
        <a:xfrm>
          <a:off x="0" y="0"/>
          <a:ext cx="0" cy="0"/>
          <a:chOff x="0" y="0"/>
          <a:chExt cx="0" cy="0"/>
        </a:xfrm>
      </p:grpSpPr>
      <p:cxnSp>
        <p:nvCxnSpPr>
          <p:cNvPr id="419" name="Google Shape;419;p69"/>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420" name="Google Shape;420;p69"/>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421" name="Google Shape;421;p69"/>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422" name="Google Shape;422;p69"/>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23" name="Google Shape;423;p6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4" name="Shape 424"/>
        <p:cNvGrpSpPr/>
        <p:nvPr/>
      </p:nvGrpSpPr>
      <p:grpSpPr>
        <a:xfrm>
          <a:off x="0" y="0"/>
          <a:ext cx="0" cy="0"/>
          <a:chOff x="0" y="0"/>
          <a:chExt cx="0" cy="0"/>
        </a:xfrm>
      </p:grpSpPr>
      <p:sp>
        <p:nvSpPr>
          <p:cNvPr id="425" name="Google Shape;425;p7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47"/>
          <p:cNvSpPr txBox="1"/>
          <p:nvPr>
            <p:ph type="title"/>
          </p:nvPr>
        </p:nvSpPr>
        <p:spPr>
          <a:xfrm>
            <a:off x="865430" y="1390644"/>
            <a:ext cx="3819600" cy="1181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2700"/>
              <a:buFont typeface="Century Gothic"/>
              <a:buNone/>
              <a:defRPr b="0"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47"/>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74" name="Google Shape;74;p47"/>
          <p:cNvSpPr txBox="1"/>
          <p:nvPr>
            <p:ph idx="1" type="body"/>
          </p:nvPr>
        </p:nvSpPr>
        <p:spPr>
          <a:xfrm>
            <a:off x="866215" y="2743200"/>
            <a:ext cx="3813600" cy="10287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75" name="Google Shape;75;p47"/>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47"/>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4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8" name="Shape 78"/>
        <p:cNvGrpSpPr/>
        <p:nvPr/>
      </p:nvGrpSpPr>
      <p:grpSpPr>
        <a:xfrm>
          <a:off x="0" y="0"/>
          <a:ext cx="0" cy="0"/>
          <a:chOff x="0" y="0"/>
          <a:chExt cx="0" cy="0"/>
        </a:xfrm>
      </p:grpSpPr>
      <p:sp>
        <p:nvSpPr>
          <p:cNvPr id="79" name="Google Shape;79;p48"/>
          <p:cNvSpPr txBox="1"/>
          <p:nvPr>
            <p:ph type="title"/>
          </p:nvPr>
        </p:nvSpPr>
        <p:spPr>
          <a:xfrm>
            <a:off x="866215" y="1085850"/>
            <a:ext cx="6619200" cy="14859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48"/>
          <p:cNvSpPr txBox="1"/>
          <p:nvPr>
            <p:ph idx="1" type="body"/>
          </p:nvPr>
        </p:nvSpPr>
        <p:spPr>
          <a:xfrm>
            <a:off x="866215" y="2743200"/>
            <a:ext cx="6619200" cy="17718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100"/>
              <a:buNone/>
              <a:defRPr sz="14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81" name="Google Shape;81;p48"/>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48"/>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4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4" name="Shape 84"/>
        <p:cNvGrpSpPr/>
        <p:nvPr/>
      </p:nvGrpSpPr>
      <p:grpSpPr>
        <a:xfrm>
          <a:off x="0" y="0"/>
          <a:ext cx="0" cy="0"/>
          <a:chOff x="0" y="0"/>
          <a:chExt cx="0" cy="0"/>
        </a:xfrm>
      </p:grpSpPr>
      <p:sp>
        <p:nvSpPr>
          <p:cNvPr id="85" name="Google Shape;85;p49"/>
          <p:cNvSpPr txBox="1"/>
          <p:nvPr>
            <p:ph type="title"/>
          </p:nvPr>
        </p:nvSpPr>
        <p:spPr>
          <a:xfrm>
            <a:off x="866217" y="3600440"/>
            <a:ext cx="6619200" cy="425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49"/>
          <p:cNvSpPr/>
          <p:nvPr>
            <p:ph idx="2" type="pic"/>
          </p:nvPr>
        </p:nvSpPr>
        <p:spPr>
          <a:xfrm>
            <a:off x="866216" y="514350"/>
            <a:ext cx="6619200" cy="27306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87" name="Google Shape;87;p49"/>
          <p:cNvSpPr txBox="1"/>
          <p:nvPr>
            <p:ph idx="1" type="body"/>
          </p:nvPr>
        </p:nvSpPr>
        <p:spPr>
          <a:xfrm>
            <a:off x="866217" y="4025494"/>
            <a:ext cx="6619200" cy="3702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700"/>
              <a:buNone/>
              <a:defRPr sz="9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88" name="Google Shape;88;p49"/>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49"/>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4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6.xml"/><Relationship Id="rId22" Type="http://schemas.openxmlformats.org/officeDocument/2006/relationships/slideLayout" Target="../slideLayouts/slideLayout18.xml"/><Relationship Id="rId21" Type="http://schemas.openxmlformats.org/officeDocument/2006/relationships/slideLayout" Target="../slideLayouts/slideLayout17.xml"/><Relationship Id="rId24" Type="http://schemas.openxmlformats.org/officeDocument/2006/relationships/slideLayout" Target="../slideLayouts/slideLayout20.xml"/><Relationship Id="rId23" Type="http://schemas.openxmlformats.org/officeDocument/2006/relationships/slideLayout" Target="../slideLayouts/slideLayout19.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slideLayout" Target="../slideLayouts/slideLayout5.xml"/><Relationship Id="rId25" Type="http://schemas.openxmlformats.org/officeDocument/2006/relationships/theme" Target="../theme/theme3.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19" Type="http://schemas.openxmlformats.org/officeDocument/2006/relationships/slideLayout" Target="../slideLayouts/slideLayout15.xml"/><Relationship Id="rId18"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slideLayout" Target="../slideLayouts/slideLayout25.xml"/><Relationship Id="rId25" Type="http://schemas.openxmlformats.org/officeDocument/2006/relationships/theme" Target="../theme/theme1.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2"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5" name="Shape 5"/>
        <p:cNvGrpSpPr/>
        <p:nvPr/>
      </p:nvGrpSpPr>
      <p:grpSpPr>
        <a:xfrm>
          <a:off x="0" y="0"/>
          <a:ext cx="0" cy="0"/>
          <a:chOff x="0" y="0"/>
          <a:chExt cx="0" cy="0"/>
        </a:xfrm>
      </p:grpSpPr>
      <p:pic>
        <p:nvPicPr>
          <p:cNvPr id="6" name="Google Shape;6;p29"/>
          <p:cNvPicPr preferRelativeResize="0"/>
          <p:nvPr/>
        </p:nvPicPr>
        <p:blipFill rotWithShape="1">
          <a:blip r:embed="rId1">
            <a:alphaModFix/>
          </a:blip>
          <a:srcRect b="0" l="3614" r="0" t="0"/>
          <a:stretch/>
        </p:blipFill>
        <p:spPr>
          <a:xfrm>
            <a:off x="0" y="2002264"/>
            <a:ext cx="3027758" cy="3141237"/>
          </a:xfrm>
          <a:prstGeom prst="rect">
            <a:avLst/>
          </a:prstGeom>
          <a:noFill/>
          <a:ln>
            <a:noFill/>
          </a:ln>
        </p:spPr>
      </p:pic>
      <p:pic>
        <p:nvPicPr>
          <p:cNvPr id="7" name="Google Shape;7;p29"/>
          <p:cNvPicPr preferRelativeResize="0"/>
          <p:nvPr/>
        </p:nvPicPr>
        <p:blipFill rotWithShape="1">
          <a:blip r:embed="rId2">
            <a:alphaModFix/>
          </a:blip>
          <a:srcRect b="0" l="35641" r="0" t="0"/>
          <a:stretch/>
        </p:blipFill>
        <p:spPr>
          <a:xfrm>
            <a:off x="0" y="2169260"/>
            <a:ext cx="1141809" cy="1774090"/>
          </a:xfrm>
          <a:prstGeom prst="rect">
            <a:avLst/>
          </a:prstGeom>
          <a:noFill/>
          <a:ln>
            <a:noFill/>
          </a:ln>
        </p:spPr>
      </p:pic>
      <p:sp>
        <p:nvSpPr>
          <p:cNvPr id="8" name="Google Shape;8;p29"/>
          <p:cNvSpPr/>
          <p:nvPr/>
        </p:nvSpPr>
        <p:spPr>
          <a:xfrm>
            <a:off x="6456759" y="1257300"/>
            <a:ext cx="2114700" cy="2114700"/>
          </a:xfrm>
          <a:prstGeom prst="ellipse">
            <a:avLst/>
          </a:prstGeom>
          <a:gradFill>
            <a:gsLst>
              <a:gs pos="0">
                <a:srgbClr val="4CB9C3">
                  <a:alpha val="5882"/>
                </a:srgbClr>
              </a:gs>
              <a:gs pos="36000">
                <a:srgbClr val="4CB9C3">
                  <a:alpha val="5098"/>
                </a:srgbClr>
              </a:gs>
              <a:gs pos="69000">
                <a:srgbClr val="4CB9C3">
                  <a:alpha val="0"/>
                </a:srgbClr>
              </a:gs>
              <a:gs pos="100000">
                <a:srgbClr val="4CB9C3">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 name="Google Shape;9;p29"/>
          <p:cNvPicPr preferRelativeResize="0"/>
          <p:nvPr/>
        </p:nvPicPr>
        <p:blipFill rotWithShape="1">
          <a:blip r:embed="rId3">
            <a:alphaModFix/>
          </a:blip>
          <a:srcRect b="0" l="0" r="0" t="28815"/>
          <a:stretch/>
        </p:blipFill>
        <p:spPr>
          <a:xfrm>
            <a:off x="5999559" y="0"/>
            <a:ext cx="1202541" cy="856055"/>
          </a:xfrm>
          <a:prstGeom prst="rect">
            <a:avLst/>
          </a:prstGeom>
          <a:noFill/>
          <a:ln>
            <a:noFill/>
          </a:ln>
        </p:spPr>
      </p:pic>
      <p:pic>
        <p:nvPicPr>
          <p:cNvPr id="10" name="Google Shape;10;p29"/>
          <p:cNvPicPr preferRelativeResize="0"/>
          <p:nvPr/>
        </p:nvPicPr>
        <p:blipFill rotWithShape="1">
          <a:blip r:embed="rId4">
            <a:alphaModFix/>
          </a:blip>
          <a:srcRect b="23318" l="0" r="0" t="0"/>
          <a:stretch/>
        </p:blipFill>
        <p:spPr>
          <a:xfrm>
            <a:off x="6454408" y="4572000"/>
            <a:ext cx="745300" cy="571500"/>
          </a:xfrm>
          <a:prstGeom prst="rect">
            <a:avLst/>
          </a:prstGeom>
          <a:noFill/>
          <a:ln>
            <a:noFill/>
          </a:ln>
        </p:spPr>
      </p:pic>
      <p:sp>
        <p:nvSpPr>
          <p:cNvPr id="11" name="Google Shape;11;p29"/>
          <p:cNvSpPr/>
          <p:nvPr/>
        </p:nvSpPr>
        <p:spPr>
          <a:xfrm>
            <a:off x="7828359" y="0"/>
            <a:ext cx="514500" cy="8574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9"/>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13" name="Google Shape;13;p29"/>
          <p:cNvSpPr txBox="1"/>
          <p:nvPr>
            <p:ph idx="1" type="body"/>
          </p:nvPr>
        </p:nvSpPr>
        <p:spPr>
          <a:xfrm>
            <a:off x="827484" y="1539689"/>
            <a:ext cx="6709800" cy="3146700"/>
          </a:xfrm>
          <a:prstGeom prst="rect">
            <a:avLst/>
          </a:prstGeom>
          <a:noFill/>
          <a:ln>
            <a:noFill/>
          </a:ln>
        </p:spPr>
        <p:txBody>
          <a:bodyPr anchorCtr="0" anchor="t" bIns="34275" lIns="68575" spcFirstLastPara="1" rIns="68575" wrap="square" tIns="34275">
            <a:normAutofit/>
          </a:bodyPr>
          <a:lstStyle>
            <a:lvl1pPr indent="-304800" lvl="0" marL="457200" marR="0" rtl="0" algn="l">
              <a:lnSpc>
                <a:spcPct val="100000"/>
              </a:lnSpc>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lnSpc>
                <a:spcPct val="100000"/>
              </a:lnSpc>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lnSpc>
                <a:spcPct val="100000"/>
              </a:lnSpc>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14" name="Google Shape;14;p29"/>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9pPr>
          </a:lstStyle>
          <a:p/>
        </p:txBody>
      </p:sp>
      <p:sp>
        <p:nvSpPr>
          <p:cNvPr id="15" name="Google Shape;15;p29"/>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9pPr>
          </a:lstStyle>
          <a:p/>
        </p:txBody>
      </p:sp>
      <p:sp>
        <p:nvSpPr>
          <p:cNvPr id="16" name="Google Shape;16;p2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59" name="Shape 159"/>
        <p:cNvGrpSpPr/>
        <p:nvPr/>
      </p:nvGrpSpPr>
      <p:grpSpPr>
        <a:xfrm>
          <a:off x="0" y="0"/>
          <a:ext cx="0" cy="0"/>
          <a:chOff x="0" y="0"/>
          <a:chExt cx="0" cy="0"/>
        </a:xfrm>
      </p:grpSpPr>
      <p:pic>
        <p:nvPicPr>
          <p:cNvPr id="160" name="Google Shape;160;p31"/>
          <p:cNvPicPr preferRelativeResize="0"/>
          <p:nvPr/>
        </p:nvPicPr>
        <p:blipFill rotWithShape="1">
          <a:blip r:embed="rId1">
            <a:alphaModFix/>
          </a:blip>
          <a:srcRect b="0" l="3614" r="0" t="0"/>
          <a:stretch/>
        </p:blipFill>
        <p:spPr>
          <a:xfrm>
            <a:off x="0" y="2002264"/>
            <a:ext cx="3027758" cy="3141237"/>
          </a:xfrm>
          <a:prstGeom prst="rect">
            <a:avLst/>
          </a:prstGeom>
          <a:noFill/>
          <a:ln>
            <a:noFill/>
          </a:ln>
        </p:spPr>
      </p:pic>
      <p:pic>
        <p:nvPicPr>
          <p:cNvPr id="161" name="Google Shape;161;p31"/>
          <p:cNvPicPr preferRelativeResize="0"/>
          <p:nvPr/>
        </p:nvPicPr>
        <p:blipFill rotWithShape="1">
          <a:blip r:embed="rId2">
            <a:alphaModFix/>
          </a:blip>
          <a:srcRect b="0" l="35641" r="0" t="0"/>
          <a:stretch/>
        </p:blipFill>
        <p:spPr>
          <a:xfrm>
            <a:off x="0" y="2169260"/>
            <a:ext cx="1141809" cy="1774090"/>
          </a:xfrm>
          <a:prstGeom prst="rect">
            <a:avLst/>
          </a:prstGeom>
          <a:noFill/>
          <a:ln>
            <a:noFill/>
          </a:ln>
        </p:spPr>
      </p:pic>
      <p:sp>
        <p:nvSpPr>
          <p:cNvPr id="162" name="Google Shape;162;p31"/>
          <p:cNvSpPr/>
          <p:nvPr/>
        </p:nvSpPr>
        <p:spPr>
          <a:xfrm>
            <a:off x="6456759" y="1257300"/>
            <a:ext cx="2114700" cy="2114700"/>
          </a:xfrm>
          <a:prstGeom prst="ellipse">
            <a:avLst/>
          </a:prstGeom>
          <a:gradFill>
            <a:gsLst>
              <a:gs pos="0">
                <a:srgbClr val="4CB9C3">
                  <a:alpha val="5490"/>
                </a:srgbClr>
              </a:gs>
              <a:gs pos="36000">
                <a:srgbClr val="4CB9C3">
                  <a:alpha val="4705"/>
                </a:srgbClr>
              </a:gs>
              <a:gs pos="69000">
                <a:srgbClr val="4CB9C3">
                  <a:alpha val="0"/>
                </a:srgbClr>
              </a:gs>
              <a:gs pos="100000">
                <a:srgbClr val="4CB9C3">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Google Shape;163;p31"/>
          <p:cNvPicPr preferRelativeResize="0"/>
          <p:nvPr/>
        </p:nvPicPr>
        <p:blipFill rotWithShape="1">
          <a:blip r:embed="rId3">
            <a:alphaModFix/>
          </a:blip>
          <a:srcRect b="0" l="0" r="0" t="28815"/>
          <a:stretch/>
        </p:blipFill>
        <p:spPr>
          <a:xfrm>
            <a:off x="5999559" y="0"/>
            <a:ext cx="1202541" cy="856055"/>
          </a:xfrm>
          <a:prstGeom prst="rect">
            <a:avLst/>
          </a:prstGeom>
          <a:noFill/>
          <a:ln>
            <a:noFill/>
          </a:ln>
        </p:spPr>
      </p:pic>
      <p:pic>
        <p:nvPicPr>
          <p:cNvPr id="164" name="Google Shape;164;p31"/>
          <p:cNvPicPr preferRelativeResize="0"/>
          <p:nvPr/>
        </p:nvPicPr>
        <p:blipFill rotWithShape="1">
          <a:blip r:embed="rId4">
            <a:alphaModFix/>
          </a:blip>
          <a:srcRect b="23318" l="0" r="0" t="0"/>
          <a:stretch/>
        </p:blipFill>
        <p:spPr>
          <a:xfrm>
            <a:off x="6454408" y="4572000"/>
            <a:ext cx="745300" cy="571500"/>
          </a:xfrm>
          <a:prstGeom prst="rect">
            <a:avLst/>
          </a:prstGeom>
          <a:noFill/>
          <a:ln>
            <a:noFill/>
          </a:ln>
        </p:spPr>
      </p:pic>
      <p:sp>
        <p:nvSpPr>
          <p:cNvPr id="165" name="Google Shape;165;p31"/>
          <p:cNvSpPr/>
          <p:nvPr/>
        </p:nvSpPr>
        <p:spPr>
          <a:xfrm>
            <a:off x="7828359" y="0"/>
            <a:ext cx="514500" cy="85740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1"/>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167" name="Google Shape;167;p31"/>
          <p:cNvSpPr txBox="1"/>
          <p:nvPr>
            <p:ph idx="1" type="body"/>
          </p:nvPr>
        </p:nvSpPr>
        <p:spPr>
          <a:xfrm>
            <a:off x="827484" y="1539689"/>
            <a:ext cx="6709800" cy="3146700"/>
          </a:xfrm>
          <a:prstGeom prst="rect">
            <a:avLst/>
          </a:prstGeom>
          <a:noFill/>
          <a:ln>
            <a:noFill/>
          </a:ln>
        </p:spPr>
        <p:txBody>
          <a:bodyPr anchorCtr="0" anchor="t" bIns="34275" lIns="68575" spcFirstLastPara="1" rIns="68575" wrap="square" tIns="34275">
            <a:normAutofit/>
          </a:bodyPr>
          <a:lstStyle>
            <a:lvl1pPr indent="-304800" lvl="0" marL="457200" marR="0" rtl="0" algn="l">
              <a:lnSpc>
                <a:spcPct val="100000"/>
              </a:lnSpc>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lnSpc>
                <a:spcPct val="100000"/>
              </a:lnSpc>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lnSpc>
                <a:spcPct val="100000"/>
              </a:lnSpc>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168" name="Google Shape;168;p3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9pPr>
          </a:lstStyle>
          <a:p/>
        </p:txBody>
      </p:sp>
      <p:sp>
        <p:nvSpPr>
          <p:cNvPr id="169" name="Google Shape;169;p3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9pPr>
          </a:lstStyle>
          <a:p/>
        </p:txBody>
      </p:sp>
      <p:sp>
        <p:nvSpPr>
          <p:cNvPr id="170" name="Google Shape;170;p3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gradFill>
          <a:gsLst>
            <a:gs pos="0">
              <a:srgbClr val="1077D2"/>
            </a:gs>
            <a:gs pos="100000">
              <a:srgbClr val="093153"/>
            </a:gs>
          </a:gsLst>
          <a:path path="circle">
            <a:fillToRect b="50%" l="50%" r="50%" t="50%"/>
          </a:path>
          <a:tileRect/>
        </a:gradFill>
      </p:bgPr>
    </p:bg>
    <p:spTree>
      <p:nvGrpSpPr>
        <p:cNvPr id="313" name="Shape 313"/>
        <p:cNvGrpSpPr/>
        <p:nvPr/>
      </p:nvGrpSpPr>
      <p:grpSpPr>
        <a:xfrm>
          <a:off x="0" y="0"/>
          <a:ext cx="0" cy="0"/>
          <a:chOff x="0" y="0"/>
          <a:chExt cx="0" cy="0"/>
        </a:xfrm>
      </p:grpSpPr>
      <p:sp>
        <p:nvSpPr>
          <p:cNvPr id="314" name="Google Shape;31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315" name="Google Shape;315;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316" name="Google Shape;31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gradFill>
          <a:gsLst>
            <a:gs pos="0">
              <a:srgbClr val="1077D2"/>
            </a:gs>
            <a:gs pos="100000">
              <a:srgbClr val="093153"/>
            </a:gs>
          </a:gsLst>
          <a:path path="circle">
            <a:fillToRect b="50%" l="50%" r="50%" t="50%"/>
          </a:path>
          <a:tileRect/>
        </a:gradFill>
      </p:bgPr>
    </p:bg>
    <p:spTree>
      <p:nvGrpSpPr>
        <p:cNvPr id="363" name="Shape 363"/>
        <p:cNvGrpSpPr/>
        <p:nvPr/>
      </p:nvGrpSpPr>
      <p:grpSpPr>
        <a:xfrm>
          <a:off x="0" y="0"/>
          <a:ext cx="0" cy="0"/>
          <a:chOff x="0" y="0"/>
          <a:chExt cx="0" cy="0"/>
        </a:xfrm>
      </p:grpSpPr>
      <p:sp>
        <p:nvSpPr>
          <p:cNvPr id="364" name="Google Shape;364;p37"/>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365" name="Google Shape;365;p37"/>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366" name="Google Shape;366;p3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24.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
          <p:cNvSpPr txBox="1"/>
          <p:nvPr>
            <p:ph type="ctrTitle"/>
          </p:nvPr>
        </p:nvSpPr>
        <p:spPr>
          <a:xfrm>
            <a:off x="1925075" y="4"/>
            <a:ext cx="6603000" cy="749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lt1"/>
              </a:buClr>
              <a:buSzPts val="4100"/>
              <a:buFont typeface="Times New Roman"/>
              <a:buNone/>
            </a:pPr>
            <a:r>
              <a:rPr lang="en" sz="4100">
                <a:solidFill>
                  <a:schemeClr val="lt1"/>
                </a:solidFill>
                <a:latin typeface="Times New Roman"/>
                <a:ea typeface="Times New Roman"/>
                <a:cs typeface="Times New Roman"/>
                <a:sym typeface="Times New Roman"/>
              </a:rPr>
              <a:t>Advanced Cloud Computing</a:t>
            </a:r>
            <a:endParaRPr sz="4100">
              <a:solidFill>
                <a:schemeClr val="lt1"/>
              </a:solidFill>
            </a:endParaRPr>
          </a:p>
        </p:txBody>
      </p:sp>
      <p:sp>
        <p:nvSpPr>
          <p:cNvPr id="431" name="Google Shape;431;p1"/>
          <p:cNvSpPr txBox="1"/>
          <p:nvPr>
            <p:ph idx="1" type="subTitle"/>
          </p:nvPr>
        </p:nvSpPr>
        <p:spPr>
          <a:xfrm>
            <a:off x="2472600" y="1656413"/>
            <a:ext cx="4035600" cy="1473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4300"/>
              <a:buNone/>
            </a:pPr>
            <a:r>
              <a:rPr b="1" lang="en" sz="2400">
                <a:solidFill>
                  <a:schemeClr val="lt1"/>
                </a:solidFill>
                <a:latin typeface="Times New Roman"/>
                <a:ea typeface="Times New Roman"/>
                <a:cs typeface="Times New Roman"/>
                <a:sym typeface="Times New Roman"/>
              </a:rPr>
              <a:t>       </a:t>
            </a:r>
            <a:r>
              <a:rPr b="1" lang="en" sz="2400">
                <a:solidFill>
                  <a:schemeClr val="lt1"/>
                </a:solidFill>
                <a:latin typeface="Times New Roman"/>
                <a:ea typeface="Times New Roman"/>
                <a:cs typeface="Times New Roman"/>
                <a:sym typeface="Times New Roman"/>
              </a:rPr>
              <a:t>SUBMITTED BY</a:t>
            </a:r>
            <a:endParaRPr b="1" sz="2400">
              <a:latin typeface="Times New Roman"/>
              <a:ea typeface="Times New Roman"/>
              <a:cs typeface="Times New Roman"/>
              <a:sym typeface="Times New Roman"/>
            </a:endParaRPr>
          </a:p>
          <a:p>
            <a:pPr indent="457200" lvl="0" marL="914400" rtl="0" algn="l">
              <a:lnSpc>
                <a:spcPct val="100000"/>
              </a:lnSpc>
              <a:spcBef>
                <a:spcPts val="800"/>
              </a:spcBef>
              <a:spcAft>
                <a:spcPts val="0"/>
              </a:spcAft>
              <a:buClr>
                <a:schemeClr val="dk1"/>
              </a:buClr>
              <a:buSzPts val="4300"/>
              <a:buFont typeface="Arial"/>
              <a:buNone/>
            </a:pPr>
            <a:r>
              <a:rPr b="1" lang="en" sz="2400">
                <a:solidFill>
                  <a:schemeClr val="lt1"/>
                </a:solidFill>
                <a:latin typeface="Times New Roman"/>
                <a:ea typeface="Times New Roman"/>
                <a:cs typeface="Times New Roman"/>
                <a:sym typeface="Times New Roman"/>
              </a:rPr>
              <a:t>ADRI SAHA		</a:t>
            </a:r>
            <a:endParaRPr b="1" sz="2400">
              <a:latin typeface="Times New Roman"/>
              <a:ea typeface="Times New Roman"/>
              <a:cs typeface="Times New Roman"/>
              <a:sym typeface="Times New Roman"/>
            </a:endParaRPr>
          </a:p>
          <a:p>
            <a:pPr indent="0" lvl="0" marL="914400" rtl="0" algn="l">
              <a:lnSpc>
                <a:spcPct val="100000"/>
              </a:lnSpc>
              <a:spcBef>
                <a:spcPts val="800"/>
              </a:spcBef>
              <a:spcAft>
                <a:spcPts val="0"/>
              </a:spcAft>
              <a:buClr>
                <a:schemeClr val="dk1"/>
              </a:buClr>
              <a:buSzPts val="4300"/>
              <a:buFont typeface="Arial"/>
              <a:buNone/>
            </a:pPr>
            <a:r>
              <a:rPr lang="en" sz="2400">
                <a:solidFill>
                  <a:schemeClr val="lt1"/>
                </a:solidFill>
                <a:latin typeface="Times New Roman"/>
                <a:ea typeface="Times New Roman"/>
                <a:cs typeface="Times New Roman"/>
                <a:sym typeface="Times New Roman"/>
              </a:rPr>
              <a:t>    </a:t>
            </a:r>
            <a:r>
              <a:rPr lang="en" sz="2400">
                <a:solidFill>
                  <a:schemeClr val="lt1"/>
                </a:solidFill>
                <a:latin typeface="Times New Roman"/>
                <a:ea typeface="Times New Roman"/>
                <a:cs typeface="Times New Roman"/>
                <a:sym typeface="Times New Roman"/>
              </a:rPr>
              <a:t>ID: M240105050</a:t>
            </a:r>
            <a:endParaRPr sz="2400">
              <a:solidFill>
                <a:schemeClr val="lt1"/>
              </a:solidFill>
              <a:latin typeface="Times New Roman"/>
              <a:ea typeface="Times New Roman"/>
              <a:cs typeface="Times New Roman"/>
              <a:sym typeface="Times New Roman"/>
            </a:endParaRPr>
          </a:p>
          <a:p>
            <a:pPr indent="0" lvl="0" marL="0" rtl="0" algn="l">
              <a:lnSpc>
                <a:spcPct val="100000"/>
              </a:lnSpc>
              <a:spcBef>
                <a:spcPts val="800"/>
              </a:spcBef>
              <a:spcAft>
                <a:spcPts val="0"/>
              </a:spcAft>
              <a:buSzPts val="1200"/>
              <a:buNone/>
            </a:pPr>
            <a:r>
              <a:t/>
            </a:r>
            <a:endParaRPr b="1" sz="1600">
              <a:latin typeface="Raleway"/>
              <a:ea typeface="Raleway"/>
              <a:cs typeface="Raleway"/>
              <a:sym typeface="Raleway"/>
            </a:endParaRPr>
          </a:p>
        </p:txBody>
      </p:sp>
      <p:sp>
        <p:nvSpPr>
          <p:cNvPr id="432" name="Google Shape;432;p1"/>
          <p:cNvSpPr txBox="1"/>
          <p:nvPr/>
        </p:nvSpPr>
        <p:spPr>
          <a:xfrm>
            <a:off x="2646950" y="3426475"/>
            <a:ext cx="4198800" cy="92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800"/>
              </a:spcBef>
              <a:spcAft>
                <a:spcPts val="0"/>
              </a:spcAft>
              <a:buClr>
                <a:schemeClr val="dk1"/>
              </a:buClr>
              <a:buSzPts val="4300"/>
              <a:buFont typeface="Arial"/>
              <a:buNone/>
            </a:pPr>
            <a:r>
              <a:rPr b="0" i="0" lang="en" sz="1800" u="none" cap="none" strike="noStrike">
                <a:solidFill>
                  <a:schemeClr val="lt1"/>
                </a:solidFill>
                <a:latin typeface="Times New Roman"/>
                <a:ea typeface="Times New Roman"/>
                <a:cs typeface="Times New Roman"/>
                <a:sym typeface="Times New Roman"/>
              </a:rPr>
              <a:t>DEPARTMENT OF COMPUTER SCIENCE AND ENGINEERING (CSE)</a:t>
            </a:r>
            <a:endParaRPr b="0" i="0" sz="1800" u="none" cap="none" strike="noStrike">
              <a:solidFill>
                <a:srgbClr val="86D1D8"/>
              </a:solidFill>
              <a:latin typeface="Times New Roman"/>
              <a:ea typeface="Times New Roman"/>
              <a:cs typeface="Times New Roman"/>
              <a:sym typeface="Times New Roman"/>
            </a:endParaRPr>
          </a:p>
          <a:p>
            <a:pPr indent="0" lvl="0" marL="0" marR="0" rtl="0" algn="ctr">
              <a:lnSpc>
                <a:spcPct val="100000"/>
              </a:lnSpc>
              <a:spcBef>
                <a:spcPts val="800"/>
              </a:spcBef>
              <a:spcAft>
                <a:spcPts val="0"/>
              </a:spcAft>
              <a:buClr>
                <a:schemeClr val="dk1"/>
              </a:buClr>
              <a:buSzPts val="4300"/>
              <a:buFont typeface="Arial"/>
              <a:buNone/>
            </a:pPr>
            <a:r>
              <a:rPr b="0" i="0" lang="en" sz="1600" u="none" cap="none" strike="noStrike">
                <a:solidFill>
                  <a:schemeClr val="lt1"/>
                </a:solidFill>
                <a:latin typeface="Times New Roman"/>
                <a:ea typeface="Times New Roman"/>
                <a:cs typeface="Times New Roman"/>
                <a:sym typeface="Times New Roman"/>
              </a:rPr>
              <a:t> </a:t>
            </a:r>
            <a:endParaRPr b="1" i="0" sz="15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0"/>
          <p:cNvSpPr txBox="1"/>
          <p:nvPr>
            <p:ph type="title"/>
          </p:nvPr>
        </p:nvSpPr>
        <p:spPr>
          <a:xfrm>
            <a:off x="1338600" y="242200"/>
            <a:ext cx="6466800" cy="7524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lt2"/>
              </a:buClr>
              <a:buSzPts val="1800"/>
              <a:buFont typeface="Century Gothic"/>
              <a:buNone/>
            </a:pPr>
            <a:r>
              <a:rPr b="1" lang="en" sz="2400">
                <a:solidFill>
                  <a:srgbClr val="FB8C00"/>
                </a:solidFill>
                <a:latin typeface="Raleway"/>
                <a:ea typeface="Raleway"/>
                <a:cs typeface="Raleway"/>
                <a:sym typeface="Raleway"/>
              </a:rPr>
              <a:t>Working Principle of Cloud-based MFA</a:t>
            </a:r>
            <a:endParaRPr b="1" sz="2400">
              <a:solidFill>
                <a:srgbClr val="FB8C00"/>
              </a:solidFill>
              <a:latin typeface="Raleway"/>
              <a:ea typeface="Raleway"/>
              <a:cs typeface="Raleway"/>
              <a:sym typeface="Raleway"/>
            </a:endParaRPr>
          </a:p>
        </p:txBody>
      </p:sp>
      <p:sp>
        <p:nvSpPr>
          <p:cNvPr id="512" name="Google Shape;512;p10"/>
          <p:cNvSpPr txBox="1"/>
          <p:nvPr>
            <p:ph idx="2" type="body"/>
          </p:nvPr>
        </p:nvSpPr>
        <p:spPr>
          <a:xfrm>
            <a:off x="2177142" y="3032761"/>
            <a:ext cx="6204857" cy="1807028"/>
          </a:xfrm>
          <a:prstGeom prst="rect">
            <a:avLst/>
          </a:prstGeom>
          <a:noFill/>
          <a:ln>
            <a:noFill/>
          </a:ln>
        </p:spPr>
        <p:txBody>
          <a:bodyPr anchorCtr="0" anchor="t" bIns="34275" lIns="68575" spcFirstLastPara="1" rIns="68575" wrap="square" tIns="34275">
            <a:noAutofit/>
          </a:bodyPr>
          <a:lstStyle/>
          <a:p>
            <a:pPr indent="-215900" lvl="0" marL="215900" rtl="0" algn="l">
              <a:lnSpc>
                <a:spcPct val="100000"/>
              </a:lnSpc>
              <a:spcBef>
                <a:spcPts val="0"/>
              </a:spcBef>
              <a:spcAft>
                <a:spcPts val="0"/>
              </a:spcAft>
              <a:buSzPts val="2100"/>
              <a:buFont typeface="Raleway"/>
              <a:buChar char="❑"/>
            </a:pPr>
            <a:r>
              <a:rPr b="1" lang="en" sz="2100">
                <a:latin typeface="Raleway"/>
                <a:ea typeface="Raleway"/>
                <a:cs typeface="Raleway"/>
                <a:sym typeface="Raleway"/>
              </a:rPr>
              <a:t>User Initiates Authentication Request</a:t>
            </a:r>
            <a:endParaRPr b="1" sz="2100">
              <a:latin typeface="Raleway"/>
              <a:ea typeface="Raleway"/>
              <a:cs typeface="Raleway"/>
              <a:sym typeface="Raleway"/>
            </a:endParaRPr>
          </a:p>
          <a:p>
            <a:pPr indent="-215900" lvl="0" marL="215900" rtl="0" algn="l">
              <a:lnSpc>
                <a:spcPct val="100000"/>
              </a:lnSpc>
              <a:spcBef>
                <a:spcPts val="800"/>
              </a:spcBef>
              <a:spcAft>
                <a:spcPts val="0"/>
              </a:spcAft>
              <a:buSzPts val="2100"/>
              <a:buFont typeface="Raleway"/>
              <a:buChar char="❑"/>
            </a:pPr>
            <a:r>
              <a:rPr b="1" lang="en" sz="2100">
                <a:latin typeface="Raleway"/>
                <a:ea typeface="Raleway"/>
                <a:cs typeface="Raleway"/>
                <a:sym typeface="Raleway"/>
              </a:rPr>
              <a:t>Transmission of Data to Cloud Server</a:t>
            </a:r>
            <a:endParaRPr b="1" sz="2100">
              <a:latin typeface="Raleway"/>
              <a:ea typeface="Raleway"/>
              <a:cs typeface="Raleway"/>
              <a:sym typeface="Raleway"/>
            </a:endParaRPr>
          </a:p>
          <a:p>
            <a:pPr indent="-215900" lvl="0" marL="215900" rtl="0" algn="l">
              <a:lnSpc>
                <a:spcPct val="100000"/>
              </a:lnSpc>
              <a:spcBef>
                <a:spcPts val="800"/>
              </a:spcBef>
              <a:spcAft>
                <a:spcPts val="0"/>
              </a:spcAft>
              <a:buSzPts val="2100"/>
              <a:buFont typeface="Raleway"/>
              <a:buChar char="❑"/>
            </a:pPr>
            <a:r>
              <a:rPr b="1" lang="en" sz="2100">
                <a:latin typeface="Raleway"/>
                <a:ea typeface="Raleway"/>
                <a:cs typeface="Raleway"/>
                <a:sym typeface="Raleway"/>
              </a:rPr>
              <a:t>Authentication Decision Process</a:t>
            </a:r>
            <a:endParaRPr b="1" sz="2100">
              <a:latin typeface="Raleway"/>
              <a:ea typeface="Raleway"/>
              <a:cs typeface="Raleway"/>
              <a:sym typeface="Raleway"/>
            </a:endParaRPr>
          </a:p>
          <a:p>
            <a:pPr indent="-215900" lvl="0" marL="215900" rtl="0" algn="l">
              <a:lnSpc>
                <a:spcPct val="100000"/>
              </a:lnSpc>
              <a:spcBef>
                <a:spcPts val="800"/>
              </a:spcBef>
              <a:spcAft>
                <a:spcPts val="0"/>
              </a:spcAft>
              <a:buSzPts val="2100"/>
              <a:buFont typeface="Raleway"/>
              <a:buChar char="❑"/>
            </a:pPr>
            <a:r>
              <a:rPr b="1" lang="en" sz="2100">
                <a:latin typeface="Raleway"/>
                <a:ea typeface="Raleway"/>
                <a:cs typeface="Raleway"/>
                <a:sym typeface="Raleway"/>
              </a:rPr>
              <a:t>Secure Communication Channels</a:t>
            </a:r>
            <a:endParaRPr b="1" sz="2100">
              <a:latin typeface="Raleway"/>
              <a:ea typeface="Raleway"/>
              <a:cs typeface="Raleway"/>
              <a:sym typeface="Raleway"/>
            </a:endParaRPr>
          </a:p>
        </p:txBody>
      </p:sp>
      <p:sp>
        <p:nvSpPr>
          <p:cNvPr id="513" name="Google Shape;513;p10"/>
          <p:cNvSpPr/>
          <p:nvPr/>
        </p:nvSpPr>
        <p:spPr>
          <a:xfrm>
            <a:off x="990568" y="1421072"/>
            <a:ext cx="1186500" cy="1086000"/>
          </a:xfrm>
          <a:prstGeom prst="rect">
            <a:avLst/>
          </a:prstGeom>
          <a:noFill/>
          <a:ln cap="flat" cmpd="sng" w="381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514" name="Google Shape;514;p10"/>
          <p:cNvSpPr/>
          <p:nvPr/>
        </p:nvSpPr>
        <p:spPr>
          <a:xfrm>
            <a:off x="3519351" y="1350124"/>
            <a:ext cx="1912200" cy="1161900"/>
          </a:xfrm>
          <a:prstGeom prst="rect">
            <a:avLst/>
          </a:prstGeom>
          <a:noFill/>
          <a:ln cap="flat" cmpd="sng" w="381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515" name="Google Shape;515;p10"/>
          <p:cNvSpPr/>
          <p:nvPr/>
        </p:nvSpPr>
        <p:spPr>
          <a:xfrm>
            <a:off x="6677800" y="1388075"/>
            <a:ext cx="1322700" cy="1086000"/>
          </a:xfrm>
          <a:prstGeom prst="rect">
            <a:avLst/>
          </a:prstGeom>
          <a:noFill/>
          <a:ln cap="flat" cmpd="sng" w="381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516" name="Google Shape;516;p10"/>
          <p:cNvSpPr txBox="1"/>
          <p:nvPr/>
        </p:nvSpPr>
        <p:spPr>
          <a:xfrm>
            <a:off x="1195546" y="1792565"/>
            <a:ext cx="7767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aleway"/>
                <a:ea typeface="Raleway"/>
                <a:cs typeface="Raleway"/>
                <a:sym typeface="Raleway"/>
              </a:rPr>
              <a:t>User</a:t>
            </a:r>
            <a:endParaRPr b="1" i="0" sz="1800" u="none" cap="none" strike="noStrike">
              <a:solidFill>
                <a:srgbClr val="000000"/>
              </a:solidFill>
              <a:latin typeface="Raleway"/>
              <a:ea typeface="Raleway"/>
              <a:cs typeface="Raleway"/>
              <a:sym typeface="Raleway"/>
            </a:endParaRPr>
          </a:p>
        </p:txBody>
      </p:sp>
      <p:sp>
        <p:nvSpPr>
          <p:cNvPr id="517" name="Google Shape;517;p10"/>
          <p:cNvSpPr txBox="1"/>
          <p:nvPr/>
        </p:nvSpPr>
        <p:spPr>
          <a:xfrm>
            <a:off x="3510350" y="1619375"/>
            <a:ext cx="18342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entury Gothic"/>
                <a:ea typeface="Century Gothic"/>
                <a:cs typeface="Century Gothic"/>
                <a:sym typeface="Century Gothic"/>
              </a:rPr>
              <a:t>Cloud Based </a:t>
            </a:r>
            <a:r>
              <a:rPr b="1" i="0" lang="en" sz="1800" u="none" cap="none" strike="noStrike">
                <a:solidFill>
                  <a:schemeClr val="lt1"/>
                </a:solidFill>
                <a:latin typeface="Raleway"/>
                <a:ea typeface="Raleway"/>
                <a:cs typeface="Raleway"/>
                <a:sym typeface="Raleway"/>
              </a:rPr>
              <a:t>Authentication</a:t>
            </a:r>
            <a:endParaRPr b="1" i="0" sz="1800" u="none" cap="none" strike="noStrike">
              <a:solidFill>
                <a:srgbClr val="000000"/>
              </a:solidFill>
              <a:latin typeface="Raleway"/>
              <a:ea typeface="Raleway"/>
              <a:cs typeface="Raleway"/>
              <a:sym typeface="Raleway"/>
            </a:endParaRPr>
          </a:p>
        </p:txBody>
      </p:sp>
      <p:sp>
        <p:nvSpPr>
          <p:cNvPr id="518" name="Google Shape;518;p10"/>
          <p:cNvSpPr txBox="1"/>
          <p:nvPr/>
        </p:nvSpPr>
        <p:spPr>
          <a:xfrm>
            <a:off x="6773833" y="1619375"/>
            <a:ext cx="15429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aleway"/>
                <a:ea typeface="Raleway"/>
                <a:cs typeface="Raleway"/>
                <a:sym typeface="Raleway"/>
              </a:rPr>
              <a:t>Banking System</a:t>
            </a:r>
            <a:endParaRPr b="1" i="0" sz="1800" u="none" cap="none" strike="noStrike">
              <a:solidFill>
                <a:srgbClr val="000000"/>
              </a:solidFill>
              <a:latin typeface="Raleway"/>
              <a:ea typeface="Raleway"/>
              <a:cs typeface="Raleway"/>
              <a:sym typeface="Raleway"/>
            </a:endParaRPr>
          </a:p>
        </p:txBody>
      </p:sp>
      <p:cxnSp>
        <p:nvCxnSpPr>
          <p:cNvPr id="519" name="Google Shape;519;p10"/>
          <p:cNvCxnSpPr/>
          <p:nvPr/>
        </p:nvCxnSpPr>
        <p:spPr>
          <a:xfrm>
            <a:off x="5431600" y="1966068"/>
            <a:ext cx="1246200" cy="0"/>
          </a:xfrm>
          <a:prstGeom prst="straightConnector1">
            <a:avLst/>
          </a:prstGeom>
          <a:noFill/>
          <a:ln cap="flat" cmpd="sng" w="38100">
            <a:solidFill>
              <a:schemeClr val="dk2"/>
            </a:solidFill>
            <a:prstDash val="solid"/>
            <a:round/>
            <a:headEnd len="sm" w="sm" type="none"/>
            <a:tailEnd len="med" w="med" type="triangle"/>
          </a:ln>
        </p:spPr>
      </p:cxnSp>
      <p:cxnSp>
        <p:nvCxnSpPr>
          <p:cNvPr id="520" name="Google Shape;520;p10"/>
          <p:cNvCxnSpPr/>
          <p:nvPr/>
        </p:nvCxnSpPr>
        <p:spPr>
          <a:xfrm>
            <a:off x="2225114" y="1964074"/>
            <a:ext cx="1246200" cy="0"/>
          </a:xfrm>
          <a:prstGeom prst="straightConnector1">
            <a:avLst/>
          </a:prstGeom>
          <a:noFill/>
          <a:ln cap="flat" cmpd="sng" w="38100">
            <a:solidFill>
              <a:schemeClr val="dk2"/>
            </a:solidFill>
            <a:prstDash val="solid"/>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1"/>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lt2"/>
              </a:buClr>
              <a:buSzPts val="3200"/>
              <a:buFont typeface="Century Gothic"/>
              <a:buNone/>
            </a:pPr>
            <a:r>
              <a:rPr b="1" lang="en">
                <a:solidFill>
                  <a:srgbClr val="FB8C00"/>
                </a:solidFill>
                <a:latin typeface="Raleway"/>
                <a:ea typeface="Raleway"/>
                <a:cs typeface="Raleway"/>
                <a:sym typeface="Raleway"/>
              </a:rPr>
              <a:t>Security Mechanisms</a:t>
            </a:r>
            <a:endParaRPr b="1">
              <a:solidFill>
                <a:srgbClr val="FB8C00"/>
              </a:solidFill>
              <a:latin typeface="Raleway"/>
              <a:ea typeface="Raleway"/>
              <a:cs typeface="Raleway"/>
              <a:sym typeface="Raleway"/>
            </a:endParaRPr>
          </a:p>
        </p:txBody>
      </p:sp>
      <p:sp>
        <p:nvSpPr>
          <p:cNvPr id="526" name="Google Shape;526;p11"/>
          <p:cNvSpPr txBox="1"/>
          <p:nvPr>
            <p:ph idx="1" type="body"/>
          </p:nvPr>
        </p:nvSpPr>
        <p:spPr>
          <a:xfrm>
            <a:off x="364850" y="1308425"/>
            <a:ext cx="2205000" cy="7647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SzPts val="1400"/>
              <a:buNone/>
            </a:pPr>
            <a:r>
              <a:rPr b="1" lang="en" sz="2100">
                <a:latin typeface="Raleway"/>
                <a:ea typeface="Raleway"/>
                <a:cs typeface="Raleway"/>
                <a:sym typeface="Raleway"/>
              </a:rPr>
              <a:t>Encryption Techniques</a:t>
            </a:r>
            <a:endParaRPr b="1" sz="2100">
              <a:latin typeface="Raleway"/>
              <a:ea typeface="Raleway"/>
              <a:cs typeface="Raleway"/>
              <a:sym typeface="Raleway"/>
            </a:endParaRPr>
          </a:p>
        </p:txBody>
      </p:sp>
      <p:sp>
        <p:nvSpPr>
          <p:cNvPr id="527" name="Google Shape;527;p11"/>
          <p:cNvSpPr txBox="1"/>
          <p:nvPr>
            <p:ph idx="3" type="body"/>
          </p:nvPr>
        </p:nvSpPr>
        <p:spPr>
          <a:xfrm>
            <a:off x="256700" y="2641623"/>
            <a:ext cx="2421300" cy="1754400"/>
          </a:xfrm>
          <a:prstGeom prst="rect">
            <a:avLst/>
          </a:prstGeom>
          <a:noFill/>
          <a:ln>
            <a:noFill/>
          </a:ln>
        </p:spPr>
        <p:txBody>
          <a:bodyPr anchorCtr="0" anchor="t" bIns="34275" lIns="68575" spcFirstLastPara="1" rIns="68575" wrap="square" tIns="34275">
            <a:normAutofit/>
          </a:bodyPr>
          <a:lstStyle/>
          <a:p>
            <a:pPr indent="0" lvl="0" marL="228600" rtl="0" algn="l">
              <a:lnSpc>
                <a:spcPct val="100000"/>
              </a:lnSpc>
              <a:spcBef>
                <a:spcPts val="800"/>
              </a:spcBef>
              <a:spcAft>
                <a:spcPts val="0"/>
              </a:spcAft>
              <a:buSzPts val="800"/>
              <a:buNone/>
            </a:pPr>
            <a:r>
              <a:rPr b="1" lang="en" sz="2100"/>
              <a:t>Converts data into coded form to prevent unauthorized access.</a:t>
            </a:r>
            <a:endParaRPr b="1" sz="2100"/>
          </a:p>
        </p:txBody>
      </p:sp>
      <p:sp>
        <p:nvSpPr>
          <p:cNvPr id="528" name="Google Shape;528;p11"/>
          <p:cNvSpPr txBox="1"/>
          <p:nvPr>
            <p:ph idx="4" type="body"/>
          </p:nvPr>
        </p:nvSpPr>
        <p:spPr>
          <a:xfrm>
            <a:off x="2919950" y="1308435"/>
            <a:ext cx="2197800" cy="8268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SzPts val="1400"/>
              <a:buNone/>
            </a:pPr>
            <a:r>
              <a:rPr b="1" lang="en" sz="2100">
                <a:latin typeface="Raleway"/>
                <a:ea typeface="Raleway"/>
                <a:cs typeface="Raleway"/>
                <a:sym typeface="Raleway"/>
              </a:rPr>
              <a:t>Tokenization Processes</a:t>
            </a:r>
            <a:endParaRPr b="1" sz="2100">
              <a:latin typeface="Raleway"/>
              <a:ea typeface="Raleway"/>
              <a:cs typeface="Raleway"/>
              <a:sym typeface="Raleway"/>
            </a:endParaRPr>
          </a:p>
        </p:txBody>
      </p:sp>
      <p:sp>
        <p:nvSpPr>
          <p:cNvPr id="529" name="Google Shape;529;p11"/>
          <p:cNvSpPr txBox="1"/>
          <p:nvPr>
            <p:ph idx="6" type="body"/>
          </p:nvPr>
        </p:nvSpPr>
        <p:spPr>
          <a:xfrm>
            <a:off x="2974050" y="2641625"/>
            <a:ext cx="2197800" cy="22827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800"/>
              <a:buNone/>
            </a:pPr>
            <a:r>
              <a:rPr b="1" lang="en" sz="2100">
                <a:latin typeface="Raleway"/>
                <a:ea typeface="Raleway"/>
                <a:cs typeface="Raleway"/>
                <a:sym typeface="Raleway"/>
              </a:rPr>
              <a:t>Unique passwords or OTP for single-use authentication.</a:t>
            </a:r>
            <a:endParaRPr b="1" sz="2100">
              <a:latin typeface="Raleway"/>
              <a:ea typeface="Raleway"/>
              <a:cs typeface="Raleway"/>
              <a:sym typeface="Raleway"/>
            </a:endParaRPr>
          </a:p>
        </p:txBody>
      </p:sp>
      <p:sp>
        <p:nvSpPr>
          <p:cNvPr id="530" name="Google Shape;530;p11"/>
          <p:cNvSpPr txBox="1"/>
          <p:nvPr>
            <p:ph idx="7" type="body"/>
          </p:nvPr>
        </p:nvSpPr>
        <p:spPr>
          <a:xfrm>
            <a:off x="5467900" y="1389950"/>
            <a:ext cx="2668500" cy="9612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SzPts val="1400"/>
              <a:buNone/>
            </a:pPr>
            <a:r>
              <a:rPr b="1" lang="en" sz="2100">
                <a:latin typeface="Raleway"/>
                <a:ea typeface="Raleway"/>
                <a:cs typeface="Raleway"/>
                <a:sym typeface="Raleway"/>
              </a:rPr>
              <a:t>Secure Protocols (e.g. OAuth, OpenID Connect)</a:t>
            </a:r>
            <a:endParaRPr b="1" sz="2100">
              <a:latin typeface="Raleway"/>
              <a:ea typeface="Raleway"/>
              <a:cs typeface="Raleway"/>
              <a:sym typeface="Raleway"/>
            </a:endParaRPr>
          </a:p>
        </p:txBody>
      </p:sp>
      <p:sp>
        <p:nvSpPr>
          <p:cNvPr id="531" name="Google Shape;531;p11"/>
          <p:cNvSpPr txBox="1"/>
          <p:nvPr>
            <p:ph idx="9" type="body"/>
          </p:nvPr>
        </p:nvSpPr>
        <p:spPr>
          <a:xfrm>
            <a:off x="5467900" y="2641625"/>
            <a:ext cx="3204600" cy="2186100"/>
          </a:xfrm>
          <a:prstGeom prst="rect">
            <a:avLst/>
          </a:prstGeom>
          <a:noFill/>
          <a:ln>
            <a:noFill/>
          </a:ln>
        </p:spPr>
        <p:txBody>
          <a:bodyPr anchorCtr="0" anchor="t" bIns="34275" lIns="68575" spcFirstLastPara="1" rIns="68575" wrap="square" tIns="34275">
            <a:noAutofit/>
          </a:bodyPr>
          <a:lstStyle/>
          <a:p>
            <a:pPr indent="-228600" lvl="0" marL="457200" rtl="0" algn="l">
              <a:lnSpc>
                <a:spcPct val="100000"/>
              </a:lnSpc>
              <a:spcBef>
                <a:spcPts val="800"/>
              </a:spcBef>
              <a:spcAft>
                <a:spcPts val="0"/>
              </a:spcAft>
              <a:buSzPts val="800"/>
              <a:buNone/>
            </a:pPr>
            <a:r>
              <a:rPr b="1" lang="en" sz="2100">
                <a:latin typeface="Raleway"/>
                <a:ea typeface="Raleway"/>
                <a:cs typeface="Raleway"/>
                <a:sym typeface="Raleway"/>
              </a:rPr>
              <a:t>HTTPS encrypts web server-browser data.</a:t>
            </a:r>
            <a:endParaRPr b="1" sz="2100">
              <a:latin typeface="Raleway"/>
              <a:ea typeface="Raleway"/>
              <a:cs typeface="Raleway"/>
              <a:sym typeface="Raleway"/>
            </a:endParaRPr>
          </a:p>
          <a:p>
            <a:pPr indent="-228600" lvl="0" marL="457200" rtl="0" algn="l">
              <a:lnSpc>
                <a:spcPct val="100000"/>
              </a:lnSpc>
              <a:spcBef>
                <a:spcPts val="800"/>
              </a:spcBef>
              <a:spcAft>
                <a:spcPts val="0"/>
              </a:spcAft>
              <a:buSzPts val="800"/>
              <a:buNone/>
            </a:pPr>
            <a:r>
              <a:rPr b="1" lang="en" sz="2100">
                <a:latin typeface="Raleway"/>
                <a:ea typeface="Raleway"/>
                <a:cs typeface="Raleway"/>
                <a:sym typeface="Raleway"/>
              </a:rPr>
              <a:t>SSL/TLS secure internet connections.</a:t>
            </a:r>
            <a:endParaRPr b="1" sz="21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12"/>
          <p:cNvPicPr preferRelativeResize="0"/>
          <p:nvPr/>
        </p:nvPicPr>
        <p:blipFill rotWithShape="1">
          <a:blip r:embed="rId3">
            <a:alphaModFix/>
          </a:blip>
          <a:srcRect b="0" l="4742" r="4751" t="0"/>
          <a:stretch/>
        </p:blipFill>
        <p:spPr>
          <a:xfrm>
            <a:off x="4488725" y="0"/>
            <a:ext cx="4655273" cy="5143506"/>
          </a:xfrm>
          <a:prstGeom prst="rect">
            <a:avLst/>
          </a:prstGeom>
          <a:noFill/>
          <a:ln>
            <a:noFill/>
          </a:ln>
        </p:spPr>
      </p:pic>
      <p:sp>
        <p:nvSpPr>
          <p:cNvPr id="537" name="Google Shape;537;p12"/>
          <p:cNvSpPr txBox="1"/>
          <p:nvPr>
            <p:ph idx="4294967295" type="subTitle"/>
          </p:nvPr>
        </p:nvSpPr>
        <p:spPr>
          <a:xfrm>
            <a:off x="265500" y="653700"/>
            <a:ext cx="4156200" cy="4083600"/>
          </a:xfrm>
          <a:prstGeom prst="rect">
            <a:avLst/>
          </a:prstGeom>
          <a:noFill/>
          <a:ln>
            <a:noFill/>
          </a:ln>
        </p:spPr>
        <p:txBody>
          <a:bodyPr anchorCtr="0" anchor="ctr" bIns="34275" lIns="68575" spcFirstLastPara="1" rIns="68575" wrap="square" tIns="34275">
            <a:normAutofit/>
          </a:bodyPr>
          <a:lstStyle/>
          <a:p>
            <a:pPr indent="0" lvl="0" marL="0" marR="0" rtl="0" algn="l">
              <a:lnSpc>
                <a:spcPct val="115000"/>
              </a:lnSpc>
              <a:spcBef>
                <a:spcPts val="800"/>
              </a:spcBef>
              <a:spcAft>
                <a:spcPts val="0"/>
              </a:spcAft>
              <a:buClr>
                <a:srgbClr val="86D1D8"/>
              </a:buClr>
              <a:buSzPts val="1200"/>
              <a:buFont typeface="Noto Sans Symbols"/>
              <a:buNone/>
            </a:pPr>
            <a:r>
              <a:rPr b="1" i="0" lang="en" sz="3000" u="none" cap="none" strike="noStrike">
                <a:solidFill>
                  <a:srgbClr val="FB8C00"/>
                </a:solidFill>
                <a:latin typeface="Century Gothic"/>
                <a:ea typeface="Century Gothic"/>
                <a:cs typeface="Century Gothic"/>
                <a:sym typeface="Century Gothic"/>
              </a:rPr>
              <a:t>User Experience Enhancement</a:t>
            </a:r>
            <a:endParaRPr b="1" i="0" sz="3000" u="none" cap="none" strike="noStrike">
              <a:solidFill>
                <a:srgbClr val="FB8C00"/>
              </a:solidFill>
              <a:latin typeface="Century Gothic"/>
              <a:ea typeface="Century Gothic"/>
              <a:cs typeface="Century Gothic"/>
              <a:sym typeface="Century Gothic"/>
            </a:endParaRPr>
          </a:p>
          <a:p>
            <a:pPr indent="-361950" lvl="0" marL="457200" marR="0" rtl="0" algn="l">
              <a:lnSpc>
                <a:spcPct val="100000"/>
              </a:lnSpc>
              <a:spcBef>
                <a:spcPts val="1600"/>
              </a:spcBef>
              <a:spcAft>
                <a:spcPts val="0"/>
              </a:spcAft>
              <a:buClr>
                <a:srgbClr val="86D1D8"/>
              </a:buClr>
              <a:buSzPts val="2100"/>
              <a:buFont typeface="Raleway"/>
              <a:buChar char="❏"/>
            </a:pPr>
            <a:r>
              <a:rPr b="1" i="0" lang="en" sz="2100" u="none" cap="none" strike="noStrike">
                <a:solidFill>
                  <a:schemeClr val="lt1"/>
                </a:solidFill>
                <a:latin typeface="Raleway"/>
                <a:ea typeface="Raleway"/>
                <a:cs typeface="Raleway"/>
                <a:sym typeface="Raleway"/>
              </a:rPr>
              <a:t>Seamless Authentication Flows</a:t>
            </a:r>
            <a:endParaRPr b="1" i="0" sz="2100" u="none" cap="none" strike="noStrike">
              <a:solidFill>
                <a:schemeClr val="lt1"/>
              </a:solidFill>
              <a:latin typeface="Raleway"/>
              <a:ea typeface="Raleway"/>
              <a:cs typeface="Raleway"/>
              <a:sym typeface="Raleway"/>
            </a:endParaRPr>
          </a:p>
          <a:p>
            <a:pPr indent="-361950" lvl="0" marL="457200" marR="0" rtl="0" algn="l">
              <a:lnSpc>
                <a:spcPct val="100000"/>
              </a:lnSpc>
              <a:spcBef>
                <a:spcPts val="0"/>
              </a:spcBef>
              <a:spcAft>
                <a:spcPts val="0"/>
              </a:spcAft>
              <a:buClr>
                <a:srgbClr val="86D1D8"/>
              </a:buClr>
              <a:buSzPts val="2100"/>
              <a:buFont typeface="Raleway"/>
              <a:buChar char="❏"/>
            </a:pPr>
            <a:r>
              <a:rPr b="1" i="0" lang="en" sz="2100" u="none" cap="none" strike="noStrike">
                <a:solidFill>
                  <a:schemeClr val="lt1"/>
                </a:solidFill>
                <a:latin typeface="Raleway"/>
                <a:ea typeface="Raleway"/>
                <a:cs typeface="Raleway"/>
                <a:sym typeface="Raleway"/>
              </a:rPr>
              <a:t>Reduced Friction for users</a:t>
            </a:r>
            <a:endParaRPr b="1" i="0" sz="2100" u="none" cap="none" strike="noStrike">
              <a:solidFill>
                <a:schemeClr val="lt1"/>
              </a:solidFill>
              <a:latin typeface="Raleway"/>
              <a:ea typeface="Raleway"/>
              <a:cs typeface="Raleway"/>
              <a:sym typeface="Raleway"/>
            </a:endParaRPr>
          </a:p>
          <a:p>
            <a:pPr indent="-361950" lvl="0" marL="457200" marR="0" rtl="0" algn="l">
              <a:lnSpc>
                <a:spcPct val="100000"/>
              </a:lnSpc>
              <a:spcBef>
                <a:spcPts val="800"/>
              </a:spcBef>
              <a:spcAft>
                <a:spcPts val="0"/>
              </a:spcAft>
              <a:buClr>
                <a:srgbClr val="86D1D8"/>
              </a:buClr>
              <a:buSzPts val="2100"/>
              <a:buFont typeface="Raleway"/>
              <a:buChar char="❏"/>
            </a:pPr>
            <a:r>
              <a:rPr b="1" i="0" lang="en" sz="2100" u="none" cap="none" strike="noStrike">
                <a:solidFill>
                  <a:schemeClr val="lt1"/>
                </a:solidFill>
                <a:latin typeface="Raleway"/>
                <a:ea typeface="Raleway"/>
                <a:cs typeface="Raleway"/>
                <a:sym typeface="Raleway"/>
              </a:rPr>
              <a:t>Adaptability to Various Devices</a:t>
            </a:r>
            <a:endParaRPr b="1" i="0" sz="2100" u="none" cap="none" strike="noStrike">
              <a:solidFill>
                <a:schemeClr val="lt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3"/>
          <p:cNvSpPr/>
          <p:nvPr/>
        </p:nvSpPr>
        <p:spPr>
          <a:xfrm>
            <a:off x="371775" y="1988900"/>
            <a:ext cx="23052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3"/>
          <p:cNvSpPr/>
          <p:nvPr/>
        </p:nvSpPr>
        <p:spPr>
          <a:xfrm>
            <a:off x="3048295"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3"/>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3"/>
          <p:cNvSpPr txBox="1"/>
          <p:nvPr>
            <p:ph type="title"/>
          </p:nvPr>
        </p:nvSpPr>
        <p:spPr>
          <a:xfrm>
            <a:off x="6125275" y="2061900"/>
            <a:ext cx="2481600" cy="200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b="0" lang="en" sz="2000">
                <a:latin typeface="Arial"/>
                <a:ea typeface="Arial"/>
                <a:cs typeface="Arial"/>
                <a:sym typeface="Arial"/>
              </a:rPr>
              <a:t>BM configures secure browser access.</a:t>
            </a:r>
            <a:endParaRPr b="0" sz="1400">
              <a:solidFill>
                <a:schemeClr val="dk2"/>
              </a:solidFill>
              <a:latin typeface="Arial"/>
              <a:ea typeface="Arial"/>
              <a:cs typeface="Arial"/>
              <a:sym typeface="Arial"/>
            </a:endParaRPr>
          </a:p>
          <a:p>
            <a:pPr indent="0" lvl="0" marL="0" rtl="0" algn="l">
              <a:lnSpc>
                <a:spcPct val="100000"/>
              </a:lnSpc>
              <a:spcBef>
                <a:spcPts val="0"/>
              </a:spcBef>
              <a:spcAft>
                <a:spcPts val="1200"/>
              </a:spcAft>
              <a:buSzPts val="4800"/>
              <a:buNone/>
            </a:pPr>
            <a:r>
              <a:t/>
            </a:r>
            <a:endParaRPr b="0" sz="1400"/>
          </a:p>
        </p:txBody>
      </p:sp>
      <p:sp>
        <p:nvSpPr>
          <p:cNvPr id="546" name="Google Shape;546;p13"/>
          <p:cNvSpPr txBox="1"/>
          <p:nvPr>
            <p:ph type="title"/>
          </p:nvPr>
        </p:nvSpPr>
        <p:spPr>
          <a:xfrm>
            <a:off x="447975" y="2061900"/>
            <a:ext cx="2123700" cy="200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b="0" lang="en" sz="2000">
                <a:latin typeface="Arial"/>
                <a:ea typeface="Arial"/>
                <a:cs typeface="Arial"/>
                <a:sym typeface="Arial"/>
              </a:rPr>
              <a:t>Billboard Manager (BM) as gateway </a:t>
            </a:r>
            <a:r>
              <a:rPr b="0" lang="en" sz="1800">
                <a:latin typeface="Arial"/>
                <a:ea typeface="Arial"/>
                <a:cs typeface="Arial"/>
                <a:sym typeface="Arial"/>
              </a:rPr>
              <a:t>which Provides SSL services, user database.</a:t>
            </a:r>
            <a:endParaRPr b="0" sz="1800">
              <a:solidFill>
                <a:schemeClr val="dk2"/>
              </a:solidFill>
              <a:latin typeface="Arial"/>
              <a:ea typeface="Arial"/>
              <a:cs typeface="Arial"/>
              <a:sym typeface="Arial"/>
            </a:endParaRPr>
          </a:p>
          <a:p>
            <a:pPr indent="0" lvl="0" marL="0" rtl="0" algn="l">
              <a:lnSpc>
                <a:spcPct val="100000"/>
              </a:lnSpc>
              <a:spcBef>
                <a:spcPts val="0"/>
              </a:spcBef>
              <a:spcAft>
                <a:spcPts val="0"/>
              </a:spcAft>
              <a:buSzPts val="4800"/>
              <a:buNone/>
            </a:pPr>
            <a:r>
              <a:t/>
            </a:r>
            <a:endParaRPr b="0" sz="2000">
              <a:latin typeface="Arial"/>
              <a:ea typeface="Arial"/>
              <a:cs typeface="Arial"/>
              <a:sym typeface="Arial"/>
            </a:endParaRPr>
          </a:p>
        </p:txBody>
      </p:sp>
      <p:sp>
        <p:nvSpPr>
          <p:cNvPr id="547" name="Google Shape;547;p13"/>
          <p:cNvSpPr txBox="1"/>
          <p:nvPr>
            <p:ph type="title"/>
          </p:nvPr>
        </p:nvSpPr>
        <p:spPr>
          <a:xfrm>
            <a:off x="3122238" y="1988900"/>
            <a:ext cx="2481600" cy="200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800"/>
              <a:t>Users access banking via HTTPS link and authenticate with username and password for entry.</a:t>
            </a:r>
            <a:endParaRPr sz="1800"/>
          </a:p>
          <a:p>
            <a:pPr indent="0" lvl="0" marL="0" rtl="0" algn="l">
              <a:lnSpc>
                <a:spcPct val="100000"/>
              </a:lnSpc>
              <a:spcBef>
                <a:spcPts val="1200"/>
              </a:spcBef>
              <a:spcAft>
                <a:spcPts val="0"/>
              </a:spcAft>
              <a:buClr>
                <a:schemeClr val="dk2"/>
              </a:buClr>
              <a:buSzPts val="1100"/>
              <a:buFont typeface="Arial"/>
              <a:buNone/>
            </a:pPr>
            <a:r>
              <a:t/>
            </a:r>
            <a:endParaRPr b="0" sz="1400"/>
          </a:p>
          <a:p>
            <a:pPr indent="0" lvl="0" marL="0" rtl="0" algn="l">
              <a:lnSpc>
                <a:spcPct val="100000"/>
              </a:lnSpc>
              <a:spcBef>
                <a:spcPts val="1200"/>
              </a:spcBef>
              <a:spcAft>
                <a:spcPts val="1200"/>
              </a:spcAft>
              <a:buSzPts val="4800"/>
              <a:buNone/>
            </a:pPr>
            <a:r>
              <a:t/>
            </a:r>
            <a:endParaRPr b="0" sz="1400"/>
          </a:p>
        </p:txBody>
      </p:sp>
      <p:sp>
        <p:nvSpPr>
          <p:cNvPr id="548" name="Google Shape;548;p13"/>
          <p:cNvSpPr txBox="1"/>
          <p:nvPr>
            <p:ph type="title"/>
          </p:nvPr>
        </p:nvSpPr>
        <p:spPr>
          <a:xfrm>
            <a:off x="283108" y="565114"/>
            <a:ext cx="70536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2700"/>
              <a:buNone/>
            </a:pPr>
            <a:r>
              <a:rPr lang="en" sz="2700">
                <a:solidFill>
                  <a:srgbClr val="FB8C00"/>
                </a:solidFill>
                <a:latin typeface="Raleway ExtraBold"/>
                <a:ea typeface="Raleway ExtraBold"/>
                <a:cs typeface="Raleway ExtraBold"/>
                <a:sym typeface="Raleway ExtraBold"/>
              </a:rPr>
              <a:t>Proposed work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4"/>
          <p:cNvSpPr/>
          <p:nvPr/>
        </p:nvSpPr>
        <p:spPr>
          <a:xfrm>
            <a:off x="371775" y="1988900"/>
            <a:ext cx="23052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4"/>
          <p:cNvSpPr/>
          <p:nvPr/>
        </p:nvSpPr>
        <p:spPr>
          <a:xfrm>
            <a:off x="3048300" y="1988900"/>
            <a:ext cx="26631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4"/>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4"/>
          <p:cNvSpPr txBox="1"/>
          <p:nvPr>
            <p:ph type="title"/>
          </p:nvPr>
        </p:nvSpPr>
        <p:spPr>
          <a:xfrm>
            <a:off x="6125275" y="2061900"/>
            <a:ext cx="2481600" cy="200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b="0" lang="en" sz="2000">
                <a:latin typeface="Arial"/>
                <a:ea typeface="Arial"/>
                <a:cs typeface="Arial"/>
                <a:sym typeface="Arial"/>
              </a:rPr>
              <a:t>Experimentation with Citrix AG Virtual appliances.</a:t>
            </a:r>
            <a:endParaRPr b="0" sz="1400">
              <a:solidFill>
                <a:schemeClr val="dk2"/>
              </a:solidFill>
              <a:latin typeface="Arial"/>
              <a:ea typeface="Arial"/>
              <a:cs typeface="Arial"/>
              <a:sym typeface="Arial"/>
            </a:endParaRPr>
          </a:p>
          <a:p>
            <a:pPr indent="0" lvl="0" marL="0" rtl="0" algn="l">
              <a:lnSpc>
                <a:spcPct val="100000"/>
              </a:lnSpc>
              <a:spcBef>
                <a:spcPts val="0"/>
              </a:spcBef>
              <a:spcAft>
                <a:spcPts val="1200"/>
              </a:spcAft>
              <a:buSzPts val="4800"/>
              <a:buNone/>
            </a:pPr>
            <a:r>
              <a:t/>
            </a:r>
            <a:endParaRPr b="0" sz="1400"/>
          </a:p>
        </p:txBody>
      </p:sp>
      <p:sp>
        <p:nvSpPr>
          <p:cNvPr id="557" name="Google Shape;557;p14"/>
          <p:cNvSpPr txBox="1"/>
          <p:nvPr>
            <p:ph type="title"/>
          </p:nvPr>
        </p:nvSpPr>
        <p:spPr>
          <a:xfrm>
            <a:off x="447975" y="2061900"/>
            <a:ext cx="1943400" cy="190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b="0" lang="en" sz="2000">
                <a:latin typeface="Arial"/>
                <a:ea typeface="Arial"/>
                <a:cs typeface="Arial"/>
                <a:sym typeface="Arial"/>
              </a:rPr>
              <a:t>BFA (Biometric Fingerprint Authentication)authentication via USB.</a:t>
            </a:r>
            <a:endParaRPr sz="1400">
              <a:solidFill>
                <a:schemeClr val="lt1"/>
              </a:solidFill>
            </a:endParaRPr>
          </a:p>
        </p:txBody>
      </p:sp>
      <p:sp>
        <p:nvSpPr>
          <p:cNvPr id="558" name="Google Shape;558;p14"/>
          <p:cNvSpPr txBox="1"/>
          <p:nvPr>
            <p:ph type="title"/>
          </p:nvPr>
        </p:nvSpPr>
        <p:spPr>
          <a:xfrm>
            <a:off x="3160325" y="2061900"/>
            <a:ext cx="2481600" cy="200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b="0" lang="en" sz="2000">
                <a:latin typeface="Arial"/>
                <a:ea typeface="Arial"/>
                <a:cs typeface="Arial"/>
                <a:sym typeface="Arial"/>
              </a:rPr>
              <a:t>Enhanced security: transaction passwords or OTPs.</a:t>
            </a:r>
            <a:endParaRPr b="0" sz="1400">
              <a:solidFill>
                <a:schemeClr val="lt1"/>
              </a:solidFill>
            </a:endParaRPr>
          </a:p>
        </p:txBody>
      </p:sp>
      <p:sp>
        <p:nvSpPr>
          <p:cNvPr id="559" name="Google Shape;559;p14"/>
          <p:cNvSpPr txBox="1"/>
          <p:nvPr>
            <p:ph type="title"/>
          </p:nvPr>
        </p:nvSpPr>
        <p:spPr>
          <a:xfrm>
            <a:off x="371783" y="474889"/>
            <a:ext cx="70536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2700"/>
              <a:buNone/>
            </a:pPr>
            <a:r>
              <a:rPr lang="en" sz="2700">
                <a:solidFill>
                  <a:srgbClr val="FB8C00"/>
                </a:solidFill>
                <a:latin typeface="Raleway ExtraBold"/>
                <a:ea typeface="Raleway ExtraBold"/>
                <a:cs typeface="Raleway ExtraBold"/>
                <a:sym typeface="Raleway ExtraBold"/>
              </a:rPr>
              <a:t>Proposed work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5"/>
          <p:cNvSpPr txBox="1"/>
          <p:nvPr>
            <p:ph type="title"/>
          </p:nvPr>
        </p:nvSpPr>
        <p:spPr>
          <a:xfrm>
            <a:off x="513229" y="624841"/>
            <a:ext cx="3541059" cy="108585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lt2"/>
              </a:buClr>
              <a:buSzPts val="2400"/>
              <a:buFont typeface="Century Gothic"/>
              <a:buNone/>
            </a:pPr>
            <a:r>
              <a:rPr b="1" lang="en" sz="2400">
                <a:solidFill>
                  <a:srgbClr val="FB8C00"/>
                </a:solidFill>
                <a:latin typeface="Raleway"/>
                <a:ea typeface="Raleway"/>
                <a:cs typeface="Raleway"/>
                <a:sym typeface="Raleway"/>
              </a:rPr>
              <a:t>Implementation Challenges and Solutions</a:t>
            </a:r>
            <a:endParaRPr b="1">
              <a:solidFill>
                <a:srgbClr val="FB8C00"/>
              </a:solidFill>
              <a:latin typeface="Raleway"/>
              <a:ea typeface="Raleway"/>
              <a:cs typeface="Raleway"/>
              <a:sym typeface="Raleway"/>
            </a:endParaRPr>
          </a:p>
        </p:txBody>
      </p:sp>
      <p:pic>
        <p:nvPicPr>
          <p:cNvPr id="565" name="Google Shape;565;p15"/>
          <p:cNvPicPr preferRelativeResize="0"/>
          <p:nvPr>
            <p:ph idx="1" type="body"/>
          </p:nvPr>
        </p:nvPicPr>
        <p:blipFill rotWithShape="1">
          <a:blip r:embed="rId3">
            <a:alphaModFix/>
          </a:blip>
          <a:srcRect b="0" l="0" r="0" t="0"/>
          <a:stretch/>
        </p:blipFill>
        <p:spPr>
          <a:xfrm>
            <a:off x="4250731" y="375308"/>
            <a:ext cx="4708711" cy="4392883"/>
          </a:xfrm>
          <a:prstGeom prst="rect">
            <a:avLst/>
          </a:prstGeom>
          <a:noFill/>
          <a:ln>
            <a:noFill/>
          </a:ln>
        </p:spPr>
      </p:pic>
      <p:sp>
        <p:nvSpPr>
          <p:cNvPr id="566" name="Google Shape;566;p15"/>
          <p:cNvSpPr txBox="1"/>
          <p:nvPr>
            <p:ph idx="2" type="body"/>
          </p:nvPr>
        </p:nvSpPr>
        <p:spPr>
          <a:xfrm>
            <a:off x="624168" y="2004060"/>
            <a:ext cx="2550797" cy="2171699"/>
          </a:xfrm>
          <a:prstGeom prst="rect">
            <a:avLst/>
          </a:prstGeom>
          <a:noFill/>
          <a:ln>
            <a:noFill/>
          </a:ln>
        </p:spPr>
        <p:txBody>
          <a:bodyPr anchorCtr="0" anchor="t" bIns="34275" lIns="68575" spcFirstLastPara="1" rIns="68575" wrap="square" tIns="34275">
            <a:noAutofit/>
          </a:bodyPr>
          <a:lstStyle/>
          <a:p>
            <a:pPr indent="-215900" lvl="0" marL="215900" rtl="0" algn="l">
              <a:lnSpc>
                <a:spcPct val="100000"/>
              </a:lnSpc>
              <a:spcBef>
                <a:spcPts val="0"/>
              </a:spcBef>
              <a:spcAft>
                <a:spcPts val="0"/>
              </a:spcAft>
              <a:buSzPts val="1400"/>
              <a:buFont typeface="Noto Sans Symbols"/>
              <a:buChar char="✔"/>
            </a:pPr>
            <a:r>
              <a:rPr lang="en" sz="1800"/>
              <a:t>Regulatory Compliance (e.g. GDPR, PCI DSS)</a:t>
            </a:r>
            <a:endParaRPr/>
          </a:p>
          <a:p>
            <a:pPr indent="-215900" lvl="0" marL="215900" rtl="0" algn="l">
              <a:lnSpc>
                <a:spcPct val="100000"/>
              </a:lnSpc>
              <a:spcBef>
                <a:spcPts val="800"/>
              </a:spcBef>
              <a:spcAft>
                <a:spcPts val="0"/>
              </a:spcAft>
              <a:buSzPts val="1400"/>
              <a:buFont typeface="Noto Sans Symbols"/>
              <a:buChar char="✔"/>
            </a:pPr>
            <a:r>
              <a:rPr lang="en" sz="1800"/>
              <a:t>Data Privacy Concerns</a:t>
            </a:r>
            <a:endParaRPr/>
          </a:p>
          <a:p>
            <a:pPr indent="-215900" lvl="0" marL="215900" rtl="0" algn="l">
              <a:lnSpc>
                <a:spcPct val="100000"/>
              </a:lnSpc>
              <a:spcBef>
                <a:spcPts val="800"/>
              </a:spcBef>
              <a:spcAft>
                <a:spcPts val="0"/>
              </a:spcAft>
              <a:buSzPts val="1400"/>
              <a:buFont typeface="Noto Sans Symbols"/>
              <a:buChar char="✔"/>
            </a:pPr>
            <a:r>
              <a:rPr lang="en" sz="1800"/>
              <a:t>Integration with Legacy Systems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16"/>
          <p:cNvPicPr preferRelativeResize="0"/>
          <p:nvPr/>
        </p:nvPicPr>
        <p:blipFill rotWithShape="1">
          <a:blip r:embed="rId3">
            <a:alphaModFix/>
          </a:blip>
          <a:srcRect b="0" l="0" r="0" t="0"/>
          <a:stretch/>
        </p:blipFill>
        <p:spPr>
          <a:xfrm>
            <a:off x="0" y="0"/>
            <a:ext cx="9143995" cy="5143499"/>
          </a:xfrm>
          <a:prstGeom prst="rect">
            <a:avLst/>
          </a:prstGeom>
          <a:noFill/>
          <a:ln>
            <a:noFill/>
          </a:ln>
        </p:spPr>
      </p:pic>
      <p:sp>
        <p:nvSpPr>
          <p:cNvPr id="572" name="Google Shape;572;p16"/>
          <p:cNvSpPr/>
          <p:nvPr/>
        </p:nvSpPr>
        <p:spPr>
          <a:xfrm>
            <a:off x="2958251" y="331075"/>
            <a:ext cx="2947800" cy="914100"/>
          </a:xfrm>
          <a:prstGeom prst="rect">
            <a:avLst/>
          </a:prstGeom>
          <a:solidFill>
            <a:srgbClr val="000000">
              <a:alpha val="7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6"/>
          <p:cNvSpPr txBox="1"/>
          <p:nvPr>
            <p:ph idx="4294967295" type="body"/>
          </p:nvPr>
        </p:nvSpPr>
        <p:spPr>
          <a:xfrm>
            <a:off x="3416400" y="397075"/>
            <a:ext cx="2629500" cy="9141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800"/>
              </a:spcBef>
              <a:spcAft>
                <a:spcPts val="1600"/>
              </a:spcAft>
              <a:buSzPts val="1200"/>
              <a:buNone/>
            </a:pPr>
            <a:r>
              <a:rPr lang="en" sz="2700">
                <a:solidFill>
                  <a:srgbClr val="FB8C00"/>
                </a:solidFill>
                <a:latin typeface="Raleway ExtraBold"/>
                <a:ea typeface="Raleway ExtraBold"/>
                <a:cs typeface="Raleway ExtraBold"/>
                <a:sym typeface="Raleway ExtraBold"/>
              </a:rPr>
              <a:t>Case Studies</a:t>
            </a:r>
            <a:endParaRPr sz="2700">
              <a:solidFill>
                <a:srgbClr val="FB8C00"/>
              </a:solidFill>
              <a:latin typeface="Raleway ExtraBold"/>
              <a:ea typeface="Raleway ExtraBold"/>
              <a:cs typeface="Raleway ExtraBold"/>
              <a:sym typeface="Raleway ExtraBold"/>
            </a:endParaRPr>
          </a:p>
        </p:txBody>
      </p:sp>
      <p:sp>
        <p:nvSpPr>
          <p:cNvPr id="574" name="Google Shape;574;p16"/>
          <p:cNvSpPr/>
          <p:nvPr/>
        </p:nvSpPr>
        <p:spPr>
          <a:xfrm>
            <a:off x="1143050" y="1539550"/>
            <a:ext cx="3113100" cy="27015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6"/>
          <p:cNvSpPr/>
          <p:nvPr/>
        </p:nvSpPr>
        <p:spPr>
          <a:xfrm>
            <a:off x="5291675" y="1539550"/>
            <a:ext cx="3113100" cy="2701500"/>
          </a:xfrm>
          <a:prstGeom prst="wedgeRectCallout">
            <a:avLst>
              <a:gd fmla="val -20833" name="adj1"/>
              <a:gd fmla="val 62500" name="adj2"/>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6"/>
          <p:cNvSpPr txBox="1"/>
          <p:nvPr/>
        </p:nvSpPr>
        <p:spPr>
          <a:xfrm>
            <a:off x="1458825" y="1864900"/>
            <a:ext cx="2406300" cy="183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1" i="0" lang="en" sz="2100" u="none" cap="none" strike="noStrike">
                <a:solidFill>
                  <a:schemeClr val="lt1"/>
                </a:solidFill>
                <a:latin typeface="Raleway"/>
                <a:ea typeface="Raleway"/>
                <a:cs typeface="Raleway"/>
                <a:sym typeface="Raleway"/>
              </a:rPr>
              <a:t>Example of </a:t>
            </a:r>
            <a:endParaRPr b="1" i="0" sz="14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1100"/>
              <a:buFont typeface="Arial"/>
              <a:buNone/>
            </a:pPr>
            <a:r>
              <a:rPr b="1" i="0" lang="en" sz="2100" u="none" cap="none" strike="noStrike">
                <a:solidFill>
                  <a:schemeClr val="lt1"/>
                </a:solidFill>
                <a:latin typeface="Raleway"/>
                <a:ea typeface="Raleway"/>
                <a:cs typeface="Raleway"/>
                <a:sym typeface="Raleway"/>
              </a:rPr>
              <a:t>Banks Implementing Cloud-based MFA </a:t>
            </a:r>
            <a:endParaRPr b="0" i="0" sz="1800" u="none" cap="none" strike="noStrike">
              <a:solidFill>
                <a:schemeClr val="dk2"/>
              </a:solidFill>
              <a:latin typeface="Lato"/>
              <a:ea typeface="Lato"/>
              <a:cs typeface="Lato"/>
              <a:sym typeface="Lato"/>
            </a:endParaRPr>
          </a:p>
        </p:txBody>
      </p:sp>
      <p:sp>
        <p:nvSpPr>
          <p:cNvPr id="577" name="Google Shape;577;p16"/>
          <p:cNvSpPr txBox="1"/>
          <p:nvPr/>
        </p:nvSpPr>
        <p:spPr>
          <a:xfrm>
            <a:off x="5654850" y="1849850"/>
            <a:ext cx="2421300" cy="1910100"/>
          </a:xfrm>
          <a:prstGeom prst="rect">
            <a:avLst/>
          </a:prstGeom>
          <a:noFill/>
          <a:ln>
            <a:noFill/>
          </a:ln>
        </p:spPr>
        <p:txBody>
          <a:bodyPr anchorCtr="0" anchor="t" bIns="91425" lIns="91425" spcFirstLastPara="1" rIns="91425" wrap="square" tIns="91425">
            <a:noAutofit/>
          </a:bodyPr>
          <a:lstStyle/>
          <a:p>
            <a:pPr indent="0" lvl="0" marL="254000" marR="0" rtl="0" algn="l">
              <a:lnSpc>
                <a:spcPct val="100000"/>
              </a:lnSpc>
              <a:spcBef>
                <a:spcPts val="0"/>
              </a:spcBef>
              <a:spcAft>
                <a:spcPts val="0"/>
              </a:spcAft>
              <a:buClr>
                <a:schemeClr val="dk2"/>
              </a:buClr>
              <a:buSzPts val="1100"/>
              <a:buFont typeface="Arial"/>
              <a:buNone/>
            </a:pPr>
            <a:r>
              <a:rPr b="1" i="0" lang="en" sz="2100" u="none" cap="none" strike="noStrike">
                <a:solidFill>
                  <a:schemeClr val="lt1"/>
                </a:solidFill>
                <a:latin typeface="Raleway"/>
                <a:ea typeface="Raleway"/>
                <a:cs typeface="Raleway"/>
                <a:sym typeface="Raleway"/>
              </a:rPr>
              <a:t>Success Stories and Lessons Learned</a:t>
            </a:r>
            <a:endParaRPr b="1" i="0" sz="21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17"/>
          <p:cNvPicPr preferRelativeResize="0"/>
          <p:nvPr/>
        </p:nvPicPr>
        <p:blipFill rotWithShape="1">
          <a:blip r:embed="rId3">
            <a:alphaModFix/>
          </a:blip>
          <a:srcRect b="0" l="0" r="0" t="0"/>
          <a:stretch/>
        </p:blipFill>
        <p:spPr>
          <a:xfrm>
            <a:off x="0" y="0"/>
            <a:ext cx="9143995" cy="5143499"/>
          </a:xfrm>
          <a:prstGeom prst="rect">
            <a:avLst/>
          </a:prstGeom>
          <a:noFill/>
          <a:ln>
            <a:noFill/>
          </a:ln>
        </p:spPr>
      </p:pic>
      <p:sp>
        <p:nvSpPr>
          <p:cNvPr id="583" name="Google Shape;583;p17"/>
          <p:cNvSpPr/>
          <p:nvPr/>
        </p:nvSpPr>
        <p:spPr>
          <a:xfrm>
            <a:off x="283000" y="297900"/>
            <a:ext cx="8560200" cy="4469700"/>
          </a:xfrm>
          <a:prstGeom prst="rect">
            <a:avLst/>
          </a:prstGeom>
          <a:solidFill>
            <a:srgbClr val="000000">
              <a:alpha val="7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7"/>
          <p:cNvSpPr txBox="1"/>
          <p:nvPr>
            <p:ph idx="4294967295" type="body"/>
          </p:nvPr>
        </p:nvSpPr>
        <p:spPr>
          <a:xfrm>
            <a:off x="628900" y="424375"/>
            <a:ext cx="8003700" cy="4084200"/>
          </a:xfrm>
          <a:prstGeom prst="rect">
            <a:avLst/>
          </a:prstGeom>
          <a:noFill/>
          <a:ln>
            <a:noFill/>
          </a:ln>
        </p:spPr>
        <p:txBody>
          <a:bodyPr anchorCtr="0" anchor="ctr" bIns="34275" lIns="68575" spcFirstLastPara="1" rIns="68575" wrap="square" tIns="34275">
            <a:normAutofit/>
          </a:bodyPr>
          <a:lstStyle/>
          <a:p>
            <a:pPr indent="0" lvl="0" marL="0" rtl="0" algn="l">
              <a:lnSpc>
                <a:spcPct val="110000"/>
              </a:lnSpc>
              <a:spcBef>
                <a:spcPts val="0"/>
              </a:spcBef>
              <a:spcAft>
                <a:spcPts val="0"/>
              </a:spcAft>
              <a:buClr>
                <a:schemeClr val="lt2"/>
              </a:buClr>
              <a:buSzPts val="2700"/>
              <a:buNone/>
            </a:pPr>
            <a:r>
              <a:rPr lang="en" sz="2700">
                <a:solidFill>
                  <a:srgbClr val="FB8C00"/>
                </a:solidFill>
                <a:latin typeface="Raleway ExtraBold"/>
                <a:ea typeface="Raleway ExtraBold"/>
                <a:cs typeface="Raleway ExtraBold"/>
                <a:sym typeface="Raleway ExtraBold"/>
              </a:rPr>
              <a:t>Conclusion</a:t>
            </a:r>
            <a:endParaRPr sz="2700">
              <a:solidFill>
                <a:srgbClr val="FB8C00"/>
              </a:solidFill>
              <a:latin typeface="Raleway ExtraBold"/>
              <a:ea typeface="Raleway ExtraBold"/>
              <a:cs typeface="Raleway ExtraBold"/>
              <a:sym typeface="Raleway ExtraBold"/>
            </a:endParaRPr>
          </a:p>
          <a:p>
            <a:pPr indent="-107950" lvl="0" marL="0" rtl="0" algn="l">
              <a:lnSpc>
                <a:spcPct val="100000"/>
              </a:lnSpc>
              <a:spcBef>
                <a:spcPts val="1600"/>
              </a:spcBef>
              <a:spcAft>
                <a:spcPts val="0"/>
              </a:spcAft>
              <a:buClr>
                <a:srgbClr val="86D1D8"/>
              </a:buClr>
              <a:buSzPts val="1700"/>
              <a:buFont typeface="Century Gothic"/>
              <a:buChar char="⮚"/>
            </a:pPr>
            <a:r>
              <a:rPr lang="en" sz="2100">
                <a:solidFill>
                  <a:schemeClr val="lt1"/>
                </a:solidFill>
              </a:rPr>
              <a:t>Multi-factor authentication strengthens cloud banking security.</a:t>
            </a:r>
            <a:endParaRPr sz="1400">
              <a:solidFill>
                <a:schemeClr val="lt1"/>
              </a:solidFill>
            </a:endParaRPr>
          </a:p>
          <a:p>
            <a:pPr indent="-107950" lvl="0" marL="0" rtl="0" algn="l">
              <a:lnSpc>
                <a:spcPct val="100000"/>
              </a:lnSpc>
              <a:spcBef>
                <a:spcPts val="800"/>
              </a:spcBef>
              <a:spcAft>
                <a:spcPts val="0"/>
              </a:spcAft>
              <a:buClr>
                <a:srgbClr val="86D1D8"/>
              </a:buClr>
              <a:buSzPts val="1700"/>
              <a:buFont typeface="Century Gothic"/>
              <a:buChar char="⮚"/>
            </a:pPr>
            <a:r>
              <a:rPr lang="en" sz="2100">
                <a:solidFill>
                  <a:schemeClr val="lt1"/>
                </a:solidFill>
              </a:rPr>
              <a:t>Triple-stage verification ensures secure identity validation and potential threats.</a:t>
            </a:r>
            <a:endParaRPr sz="1400">
              <a:solidFill>
                <a:schemeClr val="lt1"/>
              </a:solidFill>
            </a:endParaRPr>
          </a:p>
          <a:p>
            <a:pPr indent="-107950" lvl="0" marL="0" rtl="0" algn="l">
              <a:lnSpc>
                <a:spcPct val="100000"/>
              </a:lnSpc>
              <a:spcBef>
                <a:spcPts val="800"/>
              </a:spcBef>
              <a:spcAft>
                <a:spcPts val="0"/>
              </a:spcAft>
              <a:buClr>
                <a:srgbClr val="86D1D8"/>
              </a:buClr>
              <a:buSzPts val="1700"/>
              <a:buFont typeface="Century Gothic"/>
              <a:buChar char="⮚"/>
            </a:pPr>
            <a:r>
              <a:rPr lang="en" sz="2100">
                <a:solidFill>
                  <a:schemeClr val="lt1"/>
                </a:solidFill>
              </a:rPr>
              <a:t>Emphasis on Security and User Experience.</a:t>
            </a:r>
            <a:endParaRPr sz="1400">
              <a:solidFill>
                <a:schemeClr val="lt1"/>
              </a:solidFill>
            </a:endParaRPr>
          </a:p>
          <a:p>
            <a:pPr indent="-107950" lvl="0" marL="0" rtl="0" algn="l">
              <a:lnSpc>
                <a:spcPct val="100000"/>
              </a:lnSpc>
              <a:spcBef>
                <a:spcPts val="800"/>
              </a:spcBef>
              <a:spcAft>
                <a:spcPts val="0"/>
              </a:spcAft>
              <a:buClr>
                <a:srgbClr val="86D1D8"/>
              </a:buClr>
              <a:buSzPts val="1700"/>
              <a:buFont typeface="Century Gothic"/>
              <a:buChar char="⮚"/>
            </a:pPr>
            <a:r>
              <a:rPr lang="en" sz="2100">
                <a:solidFill>
                  <a:schemeClr val="lt1"/>
                </a:solidFill>
              </a:rPr>
              <a:t>Future Outlook for Cloud-based MFA.</a:t>
            </a:r>
            <a:endParaRPr sz="2100">
              <a:solidFill>
                <a:schemeClr val="lt1"/>
              </a:solidFill>
            </a:endParaRPr>
          </a:p>
          <a:p>
            <a:pPr indent="-361950" lvl="0" marL="457200" rtl="0" algn="l">
              <a:lnSpc>
                <a:spcPct val="100000"/>
              </a:lnSpc>
              <a:spcBef>
                <a:spcPts val="0"/>
              </a:spcBef>
              <a:spcAft>
                <a:spcPts val="0"/>
              </a:spcAft>
              <a:buSzPts val="2100"/>
              <a:buChar char="●"/>
            </a:pPr>
            <a:r>
              <a:rPr lang="en" sz="2100"/>
              <a:t>AI and Machine Learning in Authentication</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588" name="Shape 588"/>
        <p:cNvGrpSpPr/>
        <p:nvPr/>
      </p:nvGrpSpPr>
      <p:grpSpPr>
        <a:xfrm>
          <a:off x="0" y="0"/>
          <a:ext cx="0" cy="0"/>
          <a:chOff x="0" y="0"/>
          <a:chExt cx="0" cy="0"/>
        </a:xfrm>
      </p:grpSpPr>
      <p:sp>
        <p:nvSpPr>
          <p:cNvPr id="589" name="Google Shape;589;p18"/>
          <p:cNvSpPr txBox="1"/>
          <p:nvPr/>
        </p:nvSpPr>
        <p:spPr>
          <a:xfrm>
            <a:off x="50" y="-75"/>
            <a:ext cx="9144000" cy="8274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3000"/>
              <a:buFont typeface="Arial"/>
              <a:buNone/>
            </a:pPr>
            <a:r>
              <a:rPr b="1" i="0" lang="en" sz="3000" u="none" cap="none" strike="noStrike">
                <a:solidFill>
                  <a:srgbClr val="FB8C00"/>
                </a:solidFill>
                <a:latin typeface="Raleway"/>
                <a:ea typeface="Raleway"/>
                <a:cs typeface="Raleway"/>
                <a:sym typeface="Raleway"/>
              </a:rPr>
              <a:t>Finding Research Question</a:t>
            </a:r>
            <a:endParaRPr b="0" i="0" sz="1500" u="none" cap="none" strike="noStrike">
              <a:solidFill>
                <a:schemeClr val="lt1"/>
              </a:solidFill>
              <a:latin typeface="Century Gothic"/>
              <a:ea typeface="Century Gothic"/>
              <a:cs typeface="Century Gothic"/>
              <a:sym typeface="Century Gothic"/>
            </a:endParaRPr>
          </a:p>
        </p:txBody>
      </p:sp>
      <p:sp>
        <p:nvSpPr>
          <p:cNvPr id="590" name="Google Shape;590;p18"/>
          <p:cNvSpPr txBox="1"/>
          <p:nvPr/>
        </p:nvSpPr>
        <p:spPr>
          <a:xfrm>
            <a:off x="0" y="827175"/>
            <a:ext cx="5609700" cy="4316100"/>
          </a:xfrm>
          <a:prstGeom prst="rect">
            <a:avLst/>
          </a:prstGeom>
          <a:noFill/>
          <a:ln>
            <a:noFill/>
          </a:ln>
        </p:spPr>
        <p:txBody>
          <a:bodyPr anchorCtr="0" anchor="t" bIns="91425" lIns="91425" spcFirstLastPara="1" rIns="91425" wrap="square" tIns="91425">
            <a:noAutofit/>
          </a:bodyPr>
          <a:lstStyle/>
          <a:p>
            <a:pPr indent="0" lvl="0" marL="107950" marR="0" rtl="0" algn="l">
              <a:lnSpc>
                <a:spcPct val="100000"/>
              </a:lnSpc>
              <a:spcBef>
                <a:spcPts val="0"/>
              </a:spcBef>
              <a:spcAft>
                <a:spcPts val="0"/>
              </a:spcAft>
              <a:buClr>
                <a:srgbClr val="000000"/>
              </a:buClr>
              <a:buSzPts val="1900"/>
              <a:buFont typeface="Arial"/>
              <a:buNone/>
            </a:pPr>
            <a:r>
              <a:rPr b="0" i="0" lang="en" sz="1900" u="none" cap="none" strike="noStrike">
                <a:solidFill>
                  <a:schemeClr val="lt1"/>
                </a:solidFill>
                <a:latin typeface="Raleway"/>
                <a:ea typeface="Raleway"/>
                <a:cs typeface="Raleway"/>
                <a:sym typeface="Raleway"/>
              </a:rPr>
              <a:t>1. How does implementation of MFA enhance the security of a Cloud based banking system?</a:t>
            </a:r>
            <a:endParaRPr b="0" i="0" sz="19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Raleway"/>
              <a:ea typeface="Raleway"/>
              <a:cs typeface="Raleway"/>
              <a:sym typeface="Raleway"/>
            </a:endParaRPr>
          </a:p>
          <a:p>
            <a:pPr indent="0" lvl="0" marL="107950" marR="0" rtl="0" algn="l">
              <a:lnSpc>
                <a:spcPct val="100000"/>
              </a:lnSpc>
              <a:spcBef>
                <a:spcPts val="0"/>
              </a:spcBef>
              <a:spcAft>
                <a:spcPts val="0"/>
              </a:spcAft>
              <a:buClr>
                <a:srgbClr val="000000"/>
              </a:buClr>
              <a:buSzPts val="1900"/>
              <a:buFont typeface="Arial"/>
              <a:buNone/>
            </a:pPr>
            <a:r>
              <a:rPr b="0" i="0" lang="en" sz="1900" u="none" cap="none" strike="noStrike">
                <a:solidFill>
                  <a:schemeClr val="lt1"/>
                </a:solidFill>
                <a:latin typeface="Raleway"/>
                <a:ea typeface="Raleway"/>
                <a:cs typeface="Raleway"/>
                <a:sym typeface="Raleway"/>
              </a:rPr>
              <a:t>2. What are the key challenges for online banking systems security? </a:t>
            </a:r>
            <a:endParaRPr b="0" i="0" sz="1900" u="none" cap="none" strike="noStrike">
              <a:solidFill>
                <a:schemeClr val="lt1"/>
              </a:solidFill>
              <a:latin typeface="Raleway"/>
              <a:ea typeface="Raleway"/>
              <a:cs typeface="Raleway"/>
              <a:sym typeface="Raleway"/>
            </a:endParaRPr>
          </a:p>
          <a:p>
            <a:pPr indent="0" lvl="0" marL="10795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Raleway"/>
              <a:ea typeface="Raleway"/>
              <a:cs typeface="Raleway"/>
              <a:sym typeface="Raleway"/>
            </a:endParaRPr>
          </a:p>
          <a:p>
            <a:pPr indent="0" lvl="0" marL="107950" marR="0" rtl="0" algn="l">
              <a:lnSpc>
                <a:spcPct val="100000"/>
              </a:lnSpc>
              <a:spcBef>
                <a:spcPts val="0"/>
              </a:spcBef>
              <a:spcAft>
                <a:spcPts val="0"/>
              </a:spcAft>
              <a:buClr>
                <a:srgbClr val="000000"/>
              </a:buClr>
              <a:buSzPts val="1900"/>
              <a:buFont typeface="Arial"/>
              <a:buNone/>
            </a:pPr>
            <a:r>
              <a:rPr b="0" i="0" lang="en" sz="1900" u="none" cap="none" strike="noStrike">
                <a:solidFill>
                  <a:schemeClr val="lt1"/>
                </a:solidFill>
                <a:latin typeface="Raleway"/>
                <a:ea typeface="Raleway"/>
                <a:cs typeface="Raleway"/>
                <a:sym typeface="Raleway"/>
              </a:rPr>
              <a:t>3. What types of green IT initiatives are commonly utilized in cloud-based banking systems to reduce environmental impact?</a:t>
            </a:r>
            <a:endParaRPr b="0" i="0" sz="1900" u="none" cap="none" strike="noStrike">
              <a:solidFill>
                <a:schemeClr val="lt1"/>
              </a:solidFill>
              <a:latin typeface="Raleway"/>
              <a:ea typeface="Raleway"/>
              <a:cs typeface="Raleway"/>
              <a:sym typeface="Raleway"/>
            </a:endParaRPr>
          </a:p>
          <a:p>
            <a:pPr indent="0" lvl="0" marL="10795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Raleway"/>
              <a:ea typeface="Raleway"/>
              <a:cs typeface="Raleway"/>
              <a:sym typeface="Raleway"/>
            </a:endParaRPr>
          </a:p>
          <a:p>
            <a:pPr indent="0" lvl="0" marL="107950" marR="0" rtl="0" algn="l">
              <a:lnSpc>
                <a:spcPct val="100000"/>
              </a:lnSpc>
              <a:spcBef>
                <a:spcPts val="0"/>
              </a:spcBef>
              <a:spcAft>
                <a:spcPts val="0"/>
              </a:spcAft>
              <a:buClr>
                <a:srgbClr val="000000"/>
              </a:buClr>
              <a:buSzPts val="1900"/>
              <a:buFont typeface="Arial"/>
              <a:buNone/>
            </a:pPr>
            <a:r>
              <a:rPr b="0" i="0" lang="en" sz="1900" u="none" cap="none" strike="noStrike">
                <a:solidFill>
                  <a:schemeClr val="lt1"/>
                </a:solidFill>
                <a:latin typeface="Raleway"/>
                <a:ea typeface="Raleway"/>
                <a:cs typeface="Raleway"/>
                <a:sym typeface="Raleway"/>
              </a:rPr>
              <a:t>4. How do cyber risks such as phishing and DDoS attacks affect cloud banking security and how can banks mitigate them?</a:t>
            </a:r>
            <a:endParaRPr b="0" i="0" sz="19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4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p:txBody>
      </p:sp>
      <p:pic>
        <p:nvPicPr>
          <p:cNvPr id="591" name="Google Shape;591;p18"/>
          <p:cNvPicPr preferRelativeResize="0"/>
          <p:nvPr/>
        </p:nvPicPr>
        <p:blipFill rotWithShape="1">
          <a:blip r:embed="rId3">
            <a:alphaModFix/>
          </a:blip>
          <a:srcRect b="0" l="43851" r="8488" t="0"/>
          <a:stretch/>
        </p:blipFill>
        <p:spPr>
          <a:xfrm>
            <a:off x="5609700" y="0"/>
            <a:ext cx="35343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19"/>
          <p:cNvPicPr preferRelativeResize="0"/>
          <p:nvPr>
            <p:ph idx="2" type="pic"/>
          </p:nvPr>
        </p:nvPicPr>
        <p:blipFill rotWithShape="1">
          <a:blip r:embed="rId3">
            <a:alphaModFix/>
          </a:blip>
          <a:srcRect b="13338" l="0" r="0" t="13331"/>
          <a:stretch/>
        </p:blipFill>
        <p:spPr>
          <a:xfrm>
            <a:off x="1094815" y="1211035"/>
            <a:ext cx="7144800" cy="2947200"/>
          </a:xfrm>
          <a:prstGeom prst="roundRect">
            <a:avLst>
              <a:gd fmla="val 1858" name="adj"/>
            </a:avLst>
          </a:prstGeom>
          <a:noFill/>
          <a:ln>
            <a:noFill/>
          </a:ln>
          <a:effectLst>
            <a:outerShdw blurRad="50800" rotWithShape="0" algn="tl" dir="5400000" dist="50800">
              <a:srgbClr val="000000">
                <a:alpha val="4196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
          <p:cNvSpPr txBox="1"/>
          <p:nvPr>
            <p:ph type="ctrTitle"/>
          </p:nvPr>
        </p:nvSpPr>
        <p:spPr>
          <a:xfrm>
            <a:off x="181525" y="569700"/>
            <a:ext cx="4654500" cy="16539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lt2"/>
              </a:buClr>
              <a:buSzPts val="2100"/>
              <a:buFont typeface="Century Gothic"/>
              <a:buNone/>
            </a:pPr>
            <a:r>
              <a:rPr b="1" lang="en" sz="2100">
                <a:solidFill>
                  <a:srgbClr val="FB8C00"/>
                </a:solidFill>
                <a:latin typeface="Raleway"/>
                <a:ea typeface="Raleway"/>
                <a:cs typeface="Raleway"/>
                <a:sym typeface="Raleway"/>
              </a:rPr>
              <a:t>Title:</a:t>
            </a:r>
            <a:r>
              <a:rPr b="1" lang="en" sz="2100">
                <a:latin typeface="Raleway"/>
                <a:ea typeface="Raleway"/>
                <a:cs typeface="Raleway"/>
                <a:sym typeface="Raleway"/>
              </a:rPr>
              <a:t> Explaining the Workings Principle of Cloud-based Multi-factor Authentication Architecture on Banking Sectors</a:t>
            </a:r>
            <a:endParaRPr b="1">
              <a:latin typeface="Raleway"/>
              <a:ea typeface="Raleway"/>
              <a:cs typeface="Raleway"/>
              <a:sym typeface="Raleway"/>
            </a:endParaRPr>
          </a:p>
        </p:txBody>
      </p:sp>
      <p:pic>
        <p:nvPicPr>
          <p:cNvPr id="438" name="Google Shape;438;p2"/>
          <p:cNvPicPr preferRelativeResize="0"/>
          <p:nvPr/>
        </p:nvPicPr>
        <p:blipFill rotWithShape="1">
          <a:blip r:embed="rId3">
            <a:alphaModFix/>
          </a:blip>
          <a:srcRect b="0" l="3686" r="5945" t="0"/>
          <a:stretch/>
        </p:blipFill>
        <p:spPr>
          <a:xfrm>
            <a:off x="4812625" y="0"/>
            <a:ext cx="4331374" cy="5143501"/>
          </a:xfrm>
          <a:prstGeom prst="rect">
            <a:avLst/>
          </a:prstGeom>
          <a:noFill/>
          <a:ln>
            <a:noFill/>
          </a:ln>
        </p:spPr>
      </p:pic>
      <p:sp>
        <p:nvSpPr>
          <p:cNvPr id="439" name="Google Shape;439;p2"/>
          <p:cNvSpPr txBox="1"/>
          <p:nvPr/>
        </p:nvSpPr>
        <p:spPr>
          <a:xfrm>
            <a:off x="749672" y="131109"/>
            <a:ext cx="2719669" cy="438581"/>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B8C00"/>
                </a:solidFill>
                <a:latin typeface="Raleway"/>
                <a:ea typeface="Raleway"/>
                <a:cs typeface="Raleway"/>
                <a:sym typeface="Raleway"/>
              </a:rPr>
              <a:t>Journal Details</a:t>
            </a:r>
            <a:endParaRPr b="1" i="0" sz="1100" u="none" cap="none" strike="noStrike">
              <a:solidFill>
                <a:srgbClr val="FB8C00"/>
              </a:solidFill>
              <a:latin typeface="Raleway"/>
              <a:ea typeface="Raleway"/>
              <a:cs typeface="Raleway"/>
              <a:sym typeface="Raleway"/>
            </a:endParaRPr>
          </a:p>
        </p:txBody>
      </p:sp>
      <p:sp>
        <p:nvSpPr>
          <p:cNvPr id="440" name="Google Shape;440;p2"/>
          <p:cNvSpPr txBox="1"/>
          <p:nvPr/>
        </p:nvSpPr>
        <p:spPr>
          <a:xfrm>
            <a:off x="181525" y="3250650"/>
            <a:ext cx="4654500" cy="90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B8C00"/>
                </a:solidFill>
                <a:latin typeface="Raleway"/>
                <a:ea typeface="Raleway"/>
                <a:cs typeface="Raleway"/>
                <a:sym typeface="Raleway"/>
              </a:rPr>
              <a:t>Publisher:</a:t>
            </a:r>
            <a:r>
              <a:rPr b="1" i="0" lang="en" sz="1800" u="none" cap="none" strike="noStrike">
                <a:solidFill>
                  <a:schemeClr val="lt1"/>
                </a:solidFill>
                <a:latin typeface="Raleway"/>
                <a:ea typeface="Raleway"/>
                <a:cs typeface="Raleway"/>
                <a:sym typeface="Raleway"/>
              </a:rPr>
              <a:t> Amity International Conference on Artificial Intelligence (AICAI)</a:t>
            </a:r>
            <a:endParaRPr b="1" i="0" sz="1800" u="none" cap="none" strike="noStrike">
              <a:solidFill>
                <a:srgbClr val="000000"/>
              </a:solidFill>
              <a:latin typeface="Raleway"/>
              <a:ea typeface="Raleway"/>
              <a:cs typeface="Raleway"/>
              <a:sym typeface="Raleway"/>
            </a:endParaRPr>
          </a:p>
        </p:txBody>
      </p:sp>
      <p:sp>
        <p:nvSpPr>
          <p:cNvPr id="441" name="Google Shape;441;p2"/>
          <p:cNvSpPr txBox="1"/>
          <p:nvPr/>
        </p:nvSpPr>
        <p:spPr>
          <a:xfrm>
            <a:off x="211075" y="4150950"/>
            <a:ext cx="4331400" cy="90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B8C00"/>
                </a:solidFill>
                <a:latin typeface="Raleway"/>
                <a:ea typeface="Raleway"/>
                <a:cs typeface="Raleway"/>
                <a:sym typeface="Raleway"/>
              </a:rPr>
              <a:t>Link:</a:t>
            </a:r>
            <a:r>
              <a:rPr b="1" i="0" lang="en" sz="1800" u="none" cap="none" strike="noStrike">
                <a:solidFill>
                  <a:schemeClr val="lt1"/>
                </a:solidFill>
                <a:latin typeface="Raleway"/>
                <a:ea typeface="Raleway"/>
                <a:cs typeface="Raleway"/>
                <a:sym typeface="Raleway"/>
              </a:rPr>
              <a:t> https://ieeexplore.ieee.org/document/8701317</a:t>
            </a:r>
            <a:endParaRPr b="1" i="0" sz="1800" u="none" cap="none" strike="noStrike">
              <a:solidFill>
                <a:srgbClr val="000000"/>
              </a:solidFill>
              <a:latin typeface="Raleway"/>
              <a:ea typeface="Raleway"/>
              <a:cs typeface="Raleway"/>
              <a:sym typeface="Raleway"/>
            </a:endParaRPr>
          </a:p>
        </p:txBody>
      </p:sp>
      <p:sp>
        <p:nvSpPr>
          <p:cNvPr id="442" name="Google Shape;442;p2"/>
          <p:cNvSpPr txBox="1"/>
          <p:nvPr/>
        </p:nvSpPr>
        <p:spPr>
          <a:xfrm>
            <a:off x="147175" y="2369175"/>
            <a:ext cx="4459200" cy="73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B8C00"/>
                </a:solidFill>
                <a:latin typeface="Raleway"/>
                <a:ea typeface="Raleway"/>
                <a:cs typeface="Raleway"/>
                <a:sym typeface="Raleway"/>
              </a:rPr>
              <a:t>Authors:</a:t>
            </a:r>
            <a:r>
              <a:rPr b="1" i="0" lang="en" sz="1800" u="none" cap="none" strike="noStrike">
                <a:solidFill>
                  <a:schemeClr val="lt1"/>
                </a:solidFill>
                <a:latin typeface="Raleway"/>
                <a:ea typeface="Raleway"/>
                <a:cs typeface="Raleway"/>
                <a:sym typeface="Raleway"/>
              </a:rPr>
              <a:t> Rajesh Bose, Srabanti Chakraborty, Sandip Roy</a:t>
            </a:r>
            <a:endParaRPr b="1" i="0" sz="1800" u="none" cap="none" strike="noStrike">
              <a:solidFill>
                <a:schemeClr val="lt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20"/>
          <p:cNvPicPr preferRelativeResize="0"/>
          <p:nvPr/>
        </p:nvPicPr>
        <p:blipFill rotWithShape="1">
          <a:blip r:embed="rId3">
            <a:alphaModFix/>
          </a:blip>
          <a:srcRect b="0" l="5221" r="5219" t="0"/>
          <a:stretch/>
        </p:blipFill>
        <p:spPr>
          <a:xfrm>
            <a:off x="0" y="0"/>
            <a:ext cx="9143994" cy="5143499"/>
          </a:xfrm>
          <a:prstGeom prst="rect">
            <a:avLst/>
          </a:prstGeom>
          <a:noFill/>
          <a:ln>
            <a:noFill/>
          </a:ln>
        </p:spPr>
      </p:pic>
      <p:sp>
        <p:nvSpPr>
          <p:cNvPr id="602" name="Google Shape;602;p20"/>
          <p:cNvSpPr txBox="1"/>
          <p:nvPr/>
        </p:nvSpPr>
        <p:spPr>
          <a:xfrm>
            <a:off x="142850" y="1188125"/>
            <a:ext cx="8610000" cy="369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0" i="0" lang="en" sz="5000" u="none" cap="none" strike="noStrike">
                <a:solidFill>
                  <a:schemeClr val="lt1"/>
                </a:solidFill>
                <a:latin typeface="Century Gothic"/>
                <a:ea typeface="Century Gothic"/>
                <a:cs typeface="Century Gothic"/>
                <a:sym typeface="Century Gothic"/>
              </a:rPr>
              <a:t>Any Question?</a:t>
            </a:r>
            <a:endParaRPr b="0" i="0" sz="50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1"/>
          <p:cNvSpPr txBox="1"/>
          <p:nvPr>
            <p:ph type="title"/>
          </p:nvPr>
        </p:nvSpPr>
        <p:spPr>
          <a:xfrm>
            <a:off x="484583" y="-11"/>
            <a:ext cx="70536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en">
                <a:solidFill>
                  <a:srgbClr val="FB8C00"/>
                </a:solidFill>
              </a:rPr>
              <a:t>Answer of some research questions</a:t>
            </a:r>
            <a:endParaRPr>
              <a:solidFill>
                <a:srgbClr val="FB8C00"/>
              </a:solidFill>
            </a:endParaRPr>
          </a:p>
        </p:txBody>
      </p:sp>
      <p:sp>
        <p:nvSpPr>
          <p:cNvPr id="608" name="Google Shape;608;p21"/>
          <p:cNvSpPr txBox="1"/>
          <p:nvPr/>
        </p:nvSpPr>
        <p:spPr>
          <a:xfrm>
            <a:off x="82650" y="556500"/>
            <a:ext cx="8978700" cy="458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B8C00"/>
              </a:buClr>
              <a:buSzPts val="1800"/>
              <a:buFont typeface="Century Gothic"/>
              <a:buAutoNum type="arabicPeriod"/>
            </a:pPr>
            <a:r>
              <a:rPr b="0" i="0" lang="en" sz="1800" u="none" cap="none" strike="noStrike">
                <a:solidFill>
                  <a:srgbClr val="FB8C00"/>
                </a:solidFill>
                <a:latin typeface="Raleway"/>
                <a:ea typeface="Raleway"/>
                <a:cs typeface="Raleway"/>
                <a:sym typeface="Raleway"/>
              </a:rPr>
              <a:t>How does implementation of MFA enhance the security of a Cloud based banking system?</a:t>
            </a:r>
            <a:endParaRPr b="0" i="0" sz="1800" u="none" cap="none" strike="noStrike">
              <a:solidFill>
                <a:srgbClr val="FB8C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FB8C00"/>
                </a:solidFill>
                <a:latin typeface="Raleway"/>
                <a:ea typeface="Raleway"/>
                <a:cs typeface="Raleway"/>
                <a:sym typeface="Raleway"/>
              </a:rPr>
              <a:t>Ans:</a:t>
            </a:r>
            <a:r>
              <a:rPr b="0" i="0" lang="en" sz="1900" u="none" cap="none" strike="noStrike">
                <a:solidFill>
                  <a:schemeClr val="lt1"/>
                </a:solidFill>
                <a:latin typeface="Raleway"/>
                <a:ea typeface="Raleway"/>
                <a:cs typeface="Raleway"/>
                <a:sym typeface="Raleway"/>
              </a:rPr>
              <a:t> </a:t>
            </a:r>
            <a:r>
              <a:rPr b="0" i="0" lang="en" sz="1800" u="none" cap="none" strike="noStrike">
                <a:solidFill>
                  <a:schemeClr val="lt1"/>
                </a:solidFill>
                <a:latin typeface="Times New Roman"/>
                <a:ea typeface="Times New Roman"/>
                <a:cs typeface="Times New Roman"/>
                <a:sym typeface="Times New Roman"/>
              </a:rPr>
              <a:t>Two-factor authentication means that each app or service you login to double-checks that the request came from you by confirming the login with you in a separate location.</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Times New Roman"/>
                <a:ea typeface="Times New Roman"/>
                <a:cs typeface="Times New Roman"/>
                <a:sym typeface="Times New Roman"/>
              </a:rPr>
              <a:t>You've probably used MFA before, even if you didn't know it. For example, if a website has ever sent a numeric code to your phone that you must enter to gain access, you have completed a multi-factor transaction.</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Times New Roman"/>
                <a:ea typeface="Times New Roman"/>
                <a:cs typeface="Times New Roman"/>
                <a:sym typeface="Times New Roman"/>
              </a:rPr>
              <a:t>MFA is essential to web security because it immediately neutralizes the risks associated with compromised passwords. If the password is hacked, guessed, or even fraudulent, this is no longer enough to grant access to the intruder: without the backing of the two factors, the password alone is useless.</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Times New Roman"/>
                <a:ea typeface="Times New Roman"/>
                <a:cs typeface="Times New Roman"/>
                <a:sym typeface="Times New Roman"/>
              </a:rPr>
              <a:t>MFA also does something necessary to maintain a strong security posture: it actively engages users in the security process and forms a condition in which users are informed. stakeholders about their digital security. When the 2FA notification comes to users, they must answer: "Did I do this or is someone trying to access my account?" » This emphasizes the matter of security in all transactions. </a:t>
            </a:r>
            <a:endParaRPr b="0" i="0" sz="18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22"/>
          <p:cNvSpPr txBox="1"/>
          <p:nvPr/>
        </p:nvSpPr>
        <p:spPr>
          <a:xfrm>
            <a:off x="120150" y="97775"/>
            <a:ext cx="8708100" cy="46245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FB8C00"/>
                </a:solidFill>
                <a:latin typeface="Raleway"/>
                <a:ea typeface="Raleway"/>
                <a:cs typeface="Raleway"/>
                <a:sym typeface="Raleway"/>
              </a:rPr>
              <a:t>2. </a:t>
            </a:r>
            <a:r>
              <a:rPr b="0" i="0" lang="en" sz="1900" u="none" cap="none" strike="noStrike">
                <a:solidFill>
                  <a:srgbClr val="FB8C00"/>
                </a:solidFill>
                <a:latin typeface="Raleway"/>
                <a:ea typeface="Raleway"/>
                <a:cs typeface="Raleway"/>
                <a:sym typeface="Raleway"/>
              </a:rPr>
              <a:t>What are the key challenges for online banking systems security? </a:t>
            </a:r>
            <a:endParaRPr b="0" i="0" sz="1900" u="none" cap="none" strike="noStrike">
              <a:solidFill>
                <a:srgbClr val="FB8C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B8C00"/>
                </a:solidFill>
                <a:latin typeface="Raleway"/>
                <a:ea typeface="Raleway"/>
                <a:cs typeface="Raleway"/>
                <a:sym typeface="Raleway"/>
              </a:rPr>
              <a:t>Ans: </a:t>
            </a:r>
            <a:r>
              <a:rPr b="1" i="0" lang="en" sz="1600" u="none" cap="none" strike="noStrike">
                <a:solidFill>
                  <a:schemeClr val="lt1"/>
                </a:solidFill>
                <a:latin typeface="Times New Roman"/>
                <a:ea typeface="Times New Roman"/>
                <a:cs typeface="Times New Roman"/>
                <a:sym typeface="Times New Roman"/>
              </a:rPr>
              <a:t>Cyber Threats: </a:t>
            </a:r>
            <a:r>
              <a:rPr b="0" i="0" lang="en" sz="1600" u="none" cap="none" strike="noStrike">
                <a:solidFill>
                  <a:schemeClr val="lt1"/>
                </a:solidFill>
                <a:latin typeface="Times New Roman"/>
                <a:ea typeface="Times New Roman"/>
                <a:cs typeface="Times New Roman"/>
                <a:sym typeface="Times New Roman"/>
              </a:rPr>
              <a:t>There are a lot of challenges banks have to face during the changing environment of cyber threats like malware attack including spy-eye, phishing, DDoS, cross-site and man-in-the-browser attacks. To mitigate these risks constant attention to detail and preventive measures are needed.</a:t>
            </a:r>
            <a:endParaRPr b="0" i="0" sz="16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chemeClr val="lt1"/>
                </a:solidFill>
                <a:latin typeface="Times New Roman"/>
                <a:ea typeface="Times New Roman"/>
                <a:cs typeface="Times New Roman"/>
                <a:sym typeface="Times New Roman"/>
              </a:rPr>
              <a:t>Credential Validation: </a:t>
            </a:r>
            <a:r>
              <a:rPr b="0" i="0" lang="en" sz="1600" u="none" cap="none" strike="noStrike">
                <a:solidFill>
                  <a:schemeClr val="lt1"/>
                </a:solidFill>
                <a:latin typeface="Times New Roman"/>
                <a:ea typeface="Times New Roman"/>
                <a:cs typeface="Times New Roman"/>
                <a:sym typeface="Times New Roman"/>
              </a:rPr>
              <a:t>Hackers frequently use techniques like phishing and pharming to attack login credentials. As transaction volumes rise, it becomes more difficult to ensure that user credentials are validated particularly for remote connections.</a:t>
            </a:r>
            <a:endParaRPr b="0" i="0" sz="16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chemeClr val="lt1"/>
                </a:solidFill>
                <a:latin typeface="Times New Roman"/>
                <a:ea typeface="Times New Roman"/>
                <a:cs typeface="Times New Roman"/>
                <a:sym typeface="Times New Roman"/>
              </a:rPr>
              <a:t>Cloud protection: </a:t>
            </a:r>
            <a:r>
              <a:rPr b="0" i="0" lang="en" sz="1600" u="none" cap="none" strike="noStrike">
                <a:solidFill>
                  <a:schemeClr val="lt1"/>
                </a:solidFill>
                <a:latin typeface="Times New Roman"/>
                <a:ea typeface="Times New Roman"/>
                <a:cs typeface="Times New Roman"/>
                <a:sym typeface="Times New Roman"/>
              </a:rPr>
              <a:t>Nowadays, as cloud-based technologies become more widely used, it has become difficult to ensure security of online banking systems. Financial institutes need to handle cloud based security issues such as access control, compliance and data safety.</a:t>
            </a:r>
            <a:endParaRPr b="0" i="0" sz="16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chemeClr val="lt1"/>
                </a:solidFill>
                <a:latin typeface="Times New Roman"/>
                <a:ea typeface="Times New Roman"/>
                <a:cs typeface="Times New Roman"/>
                <a:sym typeface="Times New Roman"/>
              </a:rPr>
              <a:t>Multi-Factor Authentication (MFA): </a:t>
            </a:r>
            <a:r>
              <a:rPr b="0" i="0" lang="en" sz="1600" u="none" cap="none" strike="noStrike">
                <a:solidFill>
                  <a:schemeClr val="lt1"/>
                </a:solidFill>
                <a:latin typeface="Times New Roman"/>
                <a:ea typeface="Times New Roman"/>
                <a:cs typeface="Times New Roman"/>
                <a:sym typeface="Times New Roman"/>
              </a:rPr>
              <a:t>While handling numerous transactions, having a strong MFA system in order to improve security adds more complexity. It is essential to find a balance between user comfort and security measures.</a:t>
            </a:r>
            <a:endParaRPr b="0" i="0" sz="16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chemeClr val="lt1"/>
                </a:solidFill>
                <a:latin typeface="Times New Roman"/>
                <a:ea typeface="Times New Roman"/>
                <a:cs typeface="Times New Roman"/>
                <a:sym typeface="Times New Roman"/>
              </a:rPr>
              <a:t>Regulatory Compliance: </a:t>
            </a:r>
            <a:r>
              <a:rPr b="0" i="0" lang="en" sz="1600" u="none" cap="none" strike="noStrike">
                <a:solidFill>
                  <a:schemeClr val="lt1"/>
                </a:solidFill>
                <a:latin typeface="Times New Roman"/>
                <a:ea typeface="Times New Roman"/>
                <a:cs typeface="Times New Roman"/>
                <a:sym typeface="Times New Roman"/>
              </a:rPr>
              <a:t>Keeping regulatory requirements regarding privacy and data security adds additional complexity. Banks must maintain efficient security measures with regulations while maintaining requirements.</a:t>
            </a:r>
            <a:endParaRPr b="0" i="0" sz="16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chemeClr val="lt1"/>
                </a:solidFill>
                <a:latin typeface="Times New Roman"/>
                <a:ea typeface="Times New Roman"/>
                <a:cs typeface="Times New Roman"/>
                <a:sym typeface="Times New Roman"/>
              </a:rPr>
              <a:t>Scalability: </a:t>
            </a:r>
            <a:r>
              <a:rPr b="0" i="0" lang="en" sz="1600" u="none" cap="none" strike="noStrike">
                <a:solidFill>
                  <a:schemeClr val="lt1"/>
                </a:solidFill>
                <a:latin typeface="Times New Roman"/>
                <a:ea typeface="Times New Roman"/>
                <a:cs typeface="Times New Roman"/>
                <a:sym typeface="Times New Roman"/>
              </a:rPr>
              <a:t>Online banking systems must scale effectively to accommodate rising transaction volumes without losing security. Strong infrastructure and flexible securit</a:t>
            </a:r>
            <a:r>
              <a:rPr b="0" i="0" lang="en" sz="1800" u="none" cap="none" strike="noStrike">
                <a:solidFill>
                  <a:schemeClr val="lt1"/>
                </a:solidFill>
                <a:latin typeface="Times New Roman"/>
                <a:ea typeface="Times New Roman"/>
                <a:cs typeface="Times New Roman"/>
                <a:sym typeface="Times New Roman"/>
              </a:rPr>
              <a:t>y measures are necessary for this.</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23"/>
          <p:cNvSpPr txBox="1"/>
          <p:nvPr/>
        </p:nvSpPr>
        <p:spPr>
          <a:xfrm>
            <a:off x="120150" y="97775"/>
            <a:ext cx="8828400" cy="51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B8C00"/>
                </a:solidFill>
                <a:latin typeface="Times New Roman"/>
                <a:ea typeface="Times New Roman"/>
                <a:cs typeface="Times New Roman"/>
                <a:sym typeface="Times New Roman"/>
              </a:rPr>
              <a:t>3. </a:t>
            </a:r>
            <a:r>
              <a:rPr b="0" i="0" lang="en" sz="1900" u="none" cap="none" strike="noStrike">
                <a:solidFill>
                  <a:srgbClr val="FB8C00"/>
                </a:solidFill>
                <a:latin typeface="Raleway"/>
                <a:ea typeface="Raleway"/>
                <a:cs typeface="Raleway"/>
                <a:sym typeface="Raleway"/>
              </a:rPr>
              <a:t>What types of green IT initiatives are commonly utilized in cloud-based banking systems to reduce environmental impact?</a:t>
            </a:r>
            <a:endParaRPr b="0" i="0" sz="1900" u="none" cap="none" strike="noStrike">
              <a:solidFill>
                <a:srgbClr val="FB8C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FB8C00"/>
                </a:solidFill>
                <a:latin typeface="Raleway"/>
                <a:ea typeface="Raleway"/>
                <a:cs typeface="Raleway"/>
                <a:sym typeface="Raleway"/>
              </a:rPr>
              <a:t>Ans:</a:t>
            </a:r>
            <a:r>
              <a:rPr b="0" i="0" lang="en" sz="1900" u="none" cap="none" strike="noStrike">
                <a:solidFill>
                  <a:schemeClr val="lt1"/>
                </a:solidFill>
                <a:latin typeface="Raleway"/>
                <a:ea typeface="Raleway"/>
                <a:cs typeface="Raleway"/>
                <a:sym typeface="Raleway"/>
              </a:rPr>
              <a:t> </a:t>
            </a:r>
            <a:r>
              <a:rPr b="0" i="0" lang="en" sz="1800" u="none" cap="none" strike="noStrike">
                <a:solidFill>
                  <a:schemeClr val="lt1"/>
                </a:solidFill>
                <a:latin typeface="Times New Roman"/>
                <a:ea typeface="Times New Roman"/>
                <a:cs typeface="Times New Roman"/>
                <a:sym typeface="Times New Roman"/>
              </a:rPr>
              <a:t>Financial institutions can use cloud computing to shift their business to a virtual environment, which may reduce energy consumption and leave a less carbon footprint on the environment.</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lt1"/>
                </a:solidFill>
                <a:latin typeface="Times New Roman"/>
                <a:ea typeface="Times New Roman"/>
                <a:cs typeface="Times New Roman"/>
                <a:sym typeface="Times New Roman"/>
              </a:rPr>
              <a:t>Energy Consumption:</a:t>
            </a:r>
            <a:r>
              <a:rPr b="0" i="0" lang="en" sz="1800" u="none" cap="none" strike="noStrike">
                <a:solidFill>
                  <a:schemeClr val="lt1"/>
                </a:solidFill>
                <a:latin typeface="Times New Roman"/>
                <a:ea typeface="Times New Roman"/>
                <a:cs typeface="Times New Roman"/>
                <a:sym typeface="Times New Roman"/>
              </a:rPr>
              <a:t> Implementing virtualization, can reduce physical hardware use which may reduce energy consumption.</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lt1"/>
                </a:solidFill>
                <a:latin typeface="Times New Roman"/>
                <a:ea typeface="Times New Roman"/>
                <a:cs typeface="Times New Roman"/>
                <a:sym typeface="Times New Roman"/>
              </a:rPr>
              <a:t>Paperless activities: </a:t>
            </a:r>
            <a:r>
              <a:rPr b="0" i="0" lang="en" sz="1800" u="none" cap="none" strike="noStrike">
                <a:solidFill>
                  <a:schemeClr val="lt1"/>
                </a:solidFill>
                <a:latin typeface="Times New Roman"/>
                <a:ea typeface="Times New Roman"/>
                <a:cs typeface="Times New Roman"/>
                <a:sym typeface="Times New Roman"/>
              </a:rPr>
              <a:t>By engaging in digital transformation like digital transactions and digital documentents management, paper usage and waste can be reduced.</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lt1"/>
                </a:solidFill>
                <a:latin typeface="Times New Roman"/>
                <a:ea typeface="Times New Roman"/>
                <a:cs typeface="Times New Roman"/>
                <a:sym typeface="Times New Roman"/>
              </a:rPr>
              <a:t>Digitized system: </a:t>
            </a:r>
            <a:r>
              <a:rPr b="0" i="0" lang="en" sz="1800" u="none" cap="none" strike="noStrike">
                <a:solidFill>
                  <a:schemeClr val="lt1"/>
                </a:solidFill>
                <a:latin typeface="Times New Roman"/>
                <a:ea typeface="Times New Roman"/>
                <a:cs typeface="Times New Roman"/>
                <a:sym typeface="Times New Roman"/>
              </a:rPr>
              <a:t>By making IT operations digitized, remote work and using online tools reduce the need for commuting and office space and thus it lowers carbon emissions.</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lt1"/>
                </a:solidFill>
                <a:latin typeface="Times New Roman"/>
                <a:ea typeface="Times New Roman"/>
                <a:cs typeface="Times New Roman"/>
                <a:sym typeface="Times New Roman"/>
              </a:rPr>
              <a:t>Sustainable Data-Centers: </a:t>
            </a:r>
            <a:r>
              <a:rPr b="0" i="0" lang="en" sz="1800" u="none" cap="none" strike="noStrike">
                <a:solidFill>
                  <a:schemeClr val="lt1"/>
                </a:solidFill>
                <a:latin typeface="Times New Roman"/>
                <a:ea typeface="Times New Roman"/>
                <a:cs typeface="Times New Roman"/>
                <a:sym typeface="Times New Roman"/>
              </a:rPr>
              <a:t>Reduce the environmental impact by using renewable energy sources, cooling systems, and energy-efficient hardware.</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lt1"/>
                </a:solidFill>
                <a:latin typeface="Times New Roman"/>
                <a:ea typeface="Times New Roman"/>
                <a:cs typeface="Times New Roman"/>
                <a:sym typeface="Times New Roman"/>
              </a:rPr>
              <a:t>Carbon Footprint: </a:t>
            </a:r>
            <a:r>
              <a:rPr b="0" i="0" lang="en" sz="1800" u="none" cap="none" strike="noStrike">
                <a:solidFill>
                  <a:schemeClr val="lt1"/>
                </a:solidFill>
                <a:latin typeface="Times New Roman"/>
                <a:ea typeface="Times New Roman"/>
                <a:cs typeface="Times New Roman"/>
                <a:sym typeface="Times New Roman"/>
              </a:rPr>
              <a:t>Cloud-based services provide cloud computing resources which need on-premises infrastructure. So it saves energy and reduces Carbon footprint.</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24"/>
          <p:cNvSpPr txBox="1"/>
          <p:nvPr/>
        </p:nvSpPr>
        <p:spPr>
          <a:xfrm>
            <a:off x="120150" y="97775"/>
            <a:ext cx="9023700" cy="492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FB8C00"/>
                </a:solidFill>
                <a:latin typeface="Raleway"/>
                <a:ea typeface="Raleway"/>
                <a:cs typeface="Raleway"/>
                <a:sym typeface="Raleway"/>
              </a:rPr>
              <a:t>4. How do cyber risks such as phishing and DDoS attacks affect cloud banking security and how can banks mitigate them?</a:t>
            </a:r>
            <a:endParaRPr b="0" i="0" sz="1800" u="none" cap="none" strike="noStrike">
              <a:solidFill>
                <a:srgbClr val="FB8C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B8C00"/>
                </a:solidFill>
                <a:latin typeface="Times New Roman"/>
                <a:ea typeface="Times New Roman"/>
                <a:cs typeface="Times New Roman"/>
                <a:sym typeface="Times New Roman"/>
              </a:rPr>
              <a:t>Ans: </a:t>
            </a:r>
            <a:r>
              <a:rPr b="0" i="0" lang="en" sz="1800" u="none" cap="none" strike="noStrike">
                <a:solidFill>
                  <a:schemeClr val="lt1"/>
                </a:solidFill>
                <a:latin typeface="Times New Roman"/>
                <a:ea typeface="Times New Roman"/>
                <a:cs typeface="Times New Roman"/>
                <a:sym typeface="Times New Roman"/>
              </a:rPr>
              <a:t>Cyber risks including DDoS, phishing, and man-in-the-browser plays a major threat to cloud banking security.</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Phishing: </a:t>
            </a:r>
            <a:r>
              <a:rPr b="0" i="0" lang="en" sz="1800" u="none" cap="none" strike="noStrike">
                <a:solidFill>
                  <a:schemeClr val="lt1"/>
                </a:solidFill>
                <a:latin typeface="Times New Roman"/>
                <a:ea typeface="Times New Roman"/>
                <a:cs typeface="Times New Roman"/>
                <a:sym typeface="Times New Roman"/>
              </a:rPr>
              <a:t>It attempts to trick users to expose personal information.</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DDoS:</a:t>
            </a:r>
            <a:r>
              <a:rPr b="0" i="0" lang="en" sz="1800" u="none" cap="none" strike="noStrike">
                <a:solidFill>
                  <a:schemeClr val="lt1"/>
                </a:solidFill>
                <a:latin typeface="Times New Roman"/>
                <a:ea typeface="Times New Roman"/>
                <a:cs typeface="Times New Roman"/>
                <a:sym typeface="Times New Roman"/>
              </a:rPr>
              <a:t> Distributed Denial-of-Service (DDoS) attack is a major cyber crime which happens when a hacker floods a server with excessive traffic. So that it becomes difficult for users to access the online services and linked websites.</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Man-in-the-browser:</a:t>
            </a:r>
            <a:r>
              <a:rPr b="0" i="0" lang="en" sz="1800" u="none" cap="none" strike="noStrike">
                <a:solidFill>
                  <a:schemeClr val="lt1"/>
                </a:solidFill>
                <a:latin typeface="Times New Roman"/>
                <a:ea typeface="Times New Roman"/>
                <a:cs typeface="Times New Roman"/>
                <a:sym typeface="Times New Roman"/>
              </a:rPr>
              <a:t> This technique intercept and modify user communication with financial systems to collect personal information of users.</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Times New Roman"/>
                <a:ea typeface="Times New Roman"/>
                <a:cs typeface="Times New Roman"/>
                <a:sym typeface="Times New Roman"/>
              </a:rPr>
              <a:t>To protect against these threats, bank can implement:</a:t>
            </a:r>
            <a:endParaRPr b="0" i="0" sz="1800" u="none" cap="none" strike="noStrike">
              <a:solidFill>
                <a:schemeClr val="lt1"/>
              </a:solidFill>
              <a:latin typeface="Times New Roman"/>
              <a:ea typeface="Times New Roman"/>
              <a:cs typeface="Times New Roman"/>
              <a:sym typeface="Times New Roman"/>
            </a:endParaRPr>
          </a:p>
          <a:p>
            <a:pPr indent="-342900" lvl="0" marL="914400" marR="0" rtl="0" algn="l">
              <a:lnSpc>
                <a:spcPct val="100000"/>
              </a:lnSpc>
              <a:spcBef>
                <a:spcPts val="0"/>
              </a:spcBef>
              <a:spcAft>
                <a:spcPts val="0"/>
              </a:spcAft>
              <a:buClr>
                <a:schemeClr val="lt1"/>
              </a:buClr>
              <a:buSzPts val="1800"/>
              <a:buFont typeface="Times New Roman"/>
              <a:buChar char="●"/>
            </a:pPr>
            <a:r>
              <a:rPr b="0" i="0" lang="en" sz="1800" u="none" cap="none" strike="noStrike">
                <a:solidFill>
                  <a:schemeClr val="lt1"/>
                </a:solidFill>
                <a:latin typeface="Times New Roman"/>
                <a:ea typeface="Times New Roman"/>
                <a:cs typeface="Times New Roman"/>
                <a:sym typeface="Times New Roman"/>
              </a:rPr>
              <a:t>Multi-factor Authentication (MFA)</a:t>
            </a:r>
            <a:endParaRPr b="0" i="0" sz="1800" u="none" cap="none" strike="noStrike">
              <a:solidFill>
                <a:schemeClr val="lt1"/>
              </a:solidFill>
              <a:latin typeface="Times New Roman"/>
              <a:ea typeface="Times New Roman"/>
              <a:cs typeface="Times New Roman"/>
              <a:sym typeface="Times New Roman"/>
            </a:endParaRPr>
          </a:p>
          <a:p>
            <a:pPr indent="-342900" lvl="0" marL="914400" marR="0" rtl="0" algn="l">
              <a:lnSpc>
                <a:spcPct val="100000"/>
              </a:lnSpc>
              <a:spcBef>
                <a:spcPts val="0"/>
              </a:spcBef>
              <a:spcAft>
                <a:spcPts val="0"/>
              </a:spcAft>
              <a:buClr>
                <a:schemeClr val="lt1"/>
              </a:buClr>
              <a:buSzPts val="1800"/>
              <a:buFont typeface="Times New Roman"/>
              <a:buChar char="●"/>
            </a:pPr>
            <a:r>
              <a:rPr b="0" i="0" lang="en" sz="1800" u="none" cap="none" strike="noStrike">
                <a:solidFill>
                  <a:schemeClr val="lt1"/>
                </a:solidFill>
                <a:latin typeface="Times New Roman"/>
                <a:ea typeface="Times New Roman"/>
                <a:cs typeface="Times New Roman"/>
                <a:sym typeface="Times New Roman"/>
              </a:rPr>
              <a:t>Real-time monitoring</a:t>
            </a:r>
            <a:endParaRPr b="0" i="0" sz="1800" u="none" cap="none" strike="noStrike">
              <a:solidFill>
                <a:schemeClr val="lt1"/>
              </a:solidFill>
              <a:latin typeface="Times New Roman"/>
              <a:ea typeface="Times New Roman"/>
              <a:cs typeface="Times New Roman"/>
              <a:sym typeface="Times New Roman"/>
            </a:endParaRPr>
          </a:p>
          <a:p>
            <a:pPr indent="-342900" lvl="0" marL="914400" marR="0" rtl="0" algn="l">
              <a:lnSpc>
                <a:spcPct val="100000"/>
              </a:lnSpc>
              <a:spcBef>
                <a:spcPts val="0"/>
              </a:spcBef>
              <a:spcAft>
                <a:spcPts val="0"/>
              </a:spcAft>
              <a:buClr>
                <a:schemeClr val="lt1"/>
              </a:buClr>
              <a:buSzPts val="1800"/>
              <a:buFont typeface="Times New Roman"/>
              <a:buChar char="●"/>
            </a:pPr>
            <a:r>
              <a:rPr b="0" i="0" lang="en" sz="1800" u="none" cap="none" strike="noStrike">
                <a:solidFill>
                  <a:schemeClr val="lt1"/>
                </a:solidFill>
                <a:latin typeface="Times New Roman"/>
                <a:ea typeface="Times New Roman"/>
                <a:cs typeface="Times New Roman"/>
                <a:sym typeface="Times New Roman"/>
              </a:rPr>
              <a:t>Data Encryption</a:t>
            </a:r>
            <a:endParaRPr b="0" i="0" sz="1800" u="none" cap="none" strike="noStrike">
              <a:solidFill>
                <a:schemeClr val="lt1"/>
              </a:solidFill>
              <a:latin typeface="Times New Roman"/>
              <a:ea typeface="Times New Roman"/>
              <a:cs typeface="Times New Roman"/>
              <a:sym typeface="Times New Roman"/>
            </a:endParaRPr>
          </a:p>
          <a:p>
            <a:pPr indent="-342900" lvl="0" marL="914400" marR="0" rtl="0" algn="l">
              <a:lnSpc>
                <a:spcPct val="100000"/>
              </a:lnSpc>
              <a:spcBef>
                <a:spcPts val="0"/>
              </a:spcBef>
              <a:spcAft>
                <a:spcPts val="0"/>
              </a:spcAft>
              <a:buClr>
                <a:schemeClr val="lt1"/>
              </a:buClr>
              <a:buSzPts val="1800"/>
              <a:buFont typeface="Times New Roman"/>
              <a:buChar char="●"/>
            </a:pPr>
            <a:r>
              <a:rPr b="0" i="0" lang="en" sz="1800" u="none" cap="none" strike="noStrike">
                <a:solidFill>
                  <a:schemeClr val="lt1"/>
                </a:solidFill>
                <a:latin typeface="Times New Roman"/>
                <a:ea typeface="Times New Roman"/>
                <a:cs typeface="Times New Roman"/>
                <a:sym typeface="Times New Roman"/>
              </a:rPr>
              <a:t>Secure communication protocols</a:t>
            </a:r>
            <a:endParaRPr b="0" i="0" sz="1800" u="none" cap="none" strike="noStrike">
              <a:solidFill>
                <a:schemeClr val="lt1"/>
              </a:solidFill>
              <a:latin typeface="Times New Roman"/>
              <a:ea typeface="Times New Roman"/>
              <a:cs typeface="Times New Roman"/>
              <a:sym typeface="Times New Roman"/>
            </a:endParaRPr>
          </a:p>
          <a:p>
            <a:pPr indent="-342900" lvl="0" marL="914400" marR="0" rtl="0" algn="l">
              <a:lnSpc>
                <a:spcPct val="100000"/>
              </a:lnSpc>
              <a:spcBef>
                <a:spcPts val="0"/>
              </a:spcBef>
              <a:spcAft>
                <a:spcPts val="0"/>
              </a:spcAft>
              <a:buClr>
                <a:schemeClr val="lt1"/>
              </a:buClr>
              <a:buSzPts val="1800"/>
              <a:buFont typeface="Times New Roman"/>
              <a:buChar char="●"/>
            </a:pPr>
            <a:r>
              <a:rPr b="0" i="0" lang="en" sz="1800" u="none" cap="none" strike="noStrike">
                <a:solidFill>
                  <a:schemeClr val="lt1"/>
                </a:solidFill>
                <a:latin typeface="Times New Roman"/>
                <a:ea typeface="Times New Roman"/>
                <a:cs typeface="Times New Roman"/>
                <a:sym typeface="Times New Roman"/>
              </a:rPr>
              <a:t>Leverage cloud based security solutions</a:t>
            </a:r>
            <a:endParaRPr b="0" i="0" sz="1800" u="none" cap="none" strike="noStrike">
              <a:solidFill>
                <a:schemeClr val="lt1"/>
              </a:solidFill>
              <a:latin typeface="Times New Roman"/>
              <a:ea typeface="Times New Roman"/>
              <a:cs typeface="Times New Roman"/>
              <a:sym typeface="Times New Roman"/>
            </a:endParaRPr>
          </a:p>
          <a:p>
            <a:pPr indent="-342900" lvl="0" marL="914400" marR="0" rtl="0" algn="l">
              <a:lnSpc>
                <a:spcPct val="100000"/>
              </a:lnSpc>
              <a:spcBef>
                <a:spcPts val="0"/>
              </a:spcBef>
              <a:spcAft>
                <a:spcPts val="0"/>
              </a:spcAft>
              <a:buClr>
                <a:schemeClr val="lt1"/>
              </a:buClr>
              <a:buSzPts val="1800"/>
              <a:buFont typeface="Times New Roman"/>
              <a:buChar char="●"/>
            </a:pPr>
            <a:r>
              <a:rPr b="0" i="0" lang="en" sz="1800" u="none" cap="none" strike="noStrike">
                <a:solidFill>
                  <a:schemeClr val="lt1"/>
                </a:solidFill>
                <a:latin typeface="Times New Roman"/>
                <a:ea typeface="Times New Roman"/>
                <a:cs typeface="Times New Roman"/>
                <a:sym typeface="Times New Roman"/>
              </a:rPr>
              <a:t>Regular security audits and employee training program</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25"/>
          <p:cNvSpPr txBox="1"/>
          <p:nvPr>
            <p:ph type="title"/>
          </p:nvPr>
        </p:nvSpPr>
        <p:spPr>
          <a:xfrm>
            <a:off x="484575" y="339547"/>
            <a:ext cx="7050300" cy="788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2700"/>
              <a:buNone/>
            </a:pPr>
            <a:r>
              <a:rPr lang="en" sz="2700">
                <a:solidFill>
                  <a:srgbClr val="FB8C00"/>
                </a:solidFill>
                <a:latin typeface="Raleway ExtraBold"/>
                <a:ea typeface="Raleway ExtraBold"/>
                <a:cs typeface="Raleway ExtraBold"/>
                <a:sym typeface="Raleway ExtraBold"/>
              </a:rPr>
              <a:t>All Research Questions</a:t>
            </a:r>
            <a:endParaRPr/>
          </a:p>
        </p:txBody>
      </p:sp>
      <p:sp>
        <p:nvSpPr>
          <p:cNvPr id="629" name="Google Shape;629;p25"/>
          <p:cNvSpPr txBox="1"/>
          <p:nvPr/>
        </p:nvSpPr>
        <p:spPr>
          <a:xfrm>
            <a:off x="556450" y="872300"/>
            <a:ext cx="8301900" cy="42711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lt1"/>
              </a:buClr>
              <a:buSzPts val="1500"/>
              <a:buFont typeface="Century Gothic"/>
              <a:buAutoNum type="arabicPeriod"/>
            </a:pPr>
            <a:r>
              <a:rPr b="0" i="0" lang="en" sz="1500" u="none" cap="none" strike="noStrike">
                <a:solidFill>
                  <a:schemeClr val="lt1"/>
                </a:solidFill>
                <a:latin typeface="Century Gothic"/>
                <a:ea typeface="Century Gothic"/>
                <a:cs typeface="Century Gothic"/>
                <a:sym typeface="Century Gothic"/>
              </a:rPr>
              <a:t>How does implementation of MFA enhance the security of a Cloud based banking system?</a:t>
            </a:r>
            <a:endParaRPr b="0" i="0" sz="1500" u="none" cap="none" strike="noStrike">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chemeClr val="lt1"/>
              </a:buClr>
              <a:buSzPts val="1500"/>
              <a:buFont typeface="Century Gothic"/>
              <a:buAutoNum type="arabicPeriod"/>
            </a:pPr>
            <a:r>
              <a:rPr b="0" i="0" lang="en" sz="1500" u="none" cap="none" strike="noStrike">
                <a:solidFill>
                  <a:schemeClr val="lt1"/>
                </a:solidFill>
                <a:latin typeface="Century Gothic"/>
                <a:ea typeface="Century Gothic"/>
                <a:cs typeface="Century Gothic"/>
                <a:sym typeface="Century Gothic"/>
              </a:rPr>
              <a:t>What types of green IT initiatives are commonly utilized in cloud-based banking systems to reduce environmental impact?</a:t>
            </a:r>
            <a:endParaRPr b="0" i="0" sz="1500" u="none" cap="none" strike="noStrike">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chemeClr val="lt1"/>
              </a:buClr>
              <a:buSzPts val="1500"/>
              <a:buFont typeface="Century Gothic"/>
              <a:buAutoNum type="arabicPeriod"/>
            </a:pPr>
            <a:r>
              <a:rPr b="0" i="0" lang="en" sz="1500" u="none" cap="none" strike="noStrike">
                <a:solidFill>
                  <a:schemeClr val="lt1"/>
                </a:solidFill>
                <a:latin typeface="Century Gothic"/>
                <a:ea typeface="Century Gothic"/>
                <a:cs typeface="Century Gothic"/>
                <a:sym typeface="Century Gothic"/>
              </a:rPr>
              <a:t>How does cloud computing contribute to business continuity and flexibility?</a:t>
            </a:r>
            <a:endParaRPr b="0" i="0" sz="1500" u="none" cap="none" strike="noStrike">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chemeClr val="lt1"/>
              </a:buClr>
              <a:buSzPts val="1500"/>
              <a:buFont typeface="Century Gothic"/>
              <a:buAutoNum type="arabicPeriod"/>
            </a:pPr>
            <a:r>
              <a:rPr b="0" i="0" lang="en" sz="1500" u="none" cap="none" strike="noStrike">
                <a:solidFill>
                  <a:schemeClr val="lt1"/>
                </a:solidFill>
                <a:latin typeface="Century Gothic"/>
                <a:ea typeface="Century Gothic"/>
                <a:cs typeface="Century Gothic"/>
                <a:sym typeface="Century Gothic"/>
              </a:rPr>
              <a:t>What measures can online banking systems implement to ensure the effectiveness of both scalability and security?</a:t>
            </a:r>
            <a:endParaRPr b="0" i="0" sz="1500" u="none" cap="none" strike="noStrike">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chemeClr val="lt1"/>
              </a:buClr>
              <a:buSzPts val="1500"/>
              <a:buFont typeface="Century Gothic"/>
              <a:buAutoNum type="arabicPeriod"/>
            </a:pPr>
            <a:r>
              <a:rPr b="0" i="0" lang="en" sz="1500" u="none" cap="none" strike="noStrike">
                <a:solidFill>
                  <a:schemeClr val="lt1"/>
                </a:solidFill>
                <a:latin typeface="Century Gothic"/>
                <a:ea typeface="Century Gothic"/>
                <a:cs typeface="Century Gothic"/>
                <a:sym typeface="Century Gothic"/>
              </a:rPr>
              <a:t>How do banking institutions ensure efficient data recovery and disaster response within cloud environments and what challenges arise in the process of recovering data across multiple locations?</a:t>
            </a:r>
            <a:endParaRPr b="0" i="0" sz="1500" u="none" cap="none" strike="noStrike">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chemeClr val="lt1"/>
              </a:buClr>
              <a:buSzPts val="1500"/>
              <a:buFont typeface="Century Gothic"/>
              <a:buAutoNum type="arabicPeriod"/>
            </a:pPr>
            <a:r>
              <a:rPr b="0" i="0" lang="en" sz="1500" u="none" cap="none" strike="noStrike">
                <a:solidFill>
                  <a:schemeClr val="lt1"/>
                </a:solidFill>
                <a:latin typeface="Century Gothic"/>
                <a:ea typeface="Century Gothic"/>
                <a:cs typeface="Century Gothic"/>
                <a:sym typeface="Century Gothic"/>
              </a:rPr>
              <a:t>What role does transaction monitoring play in detecting and preventing fraud in online banking and what are the main challenges to implement effective monitoring mechanisms?</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26"/>
          <p:cNvSpPr txBox="1"/>
          <p:nvPr>
            <p:ph type="title"/>
          </p:nvPr>
        </p:nvSpPr>
        <p:spPr>
          <a:xfrm>
            <a:off x="484575" y="339547"/>
            <a:ext cx="7050300" cy="788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2700"/>
              <a:buFont typeface="Arial"/>
              <a:buNone/>
            </a:pPr>
            <a:r>
              <a:rPr lang="en" sz="2700">
                <a:solidFill>
                  <a:srgbClr val="FB8C00"/>
                </a:solidFill>
                <a:latin typeface="Raleway ExtraBold"/>
                <a:ea typeface="Raleway ExtraBold"/>
                <a:cs typeface="Raleway ExtraBold"/>
                <a:sym typeface="Raleway ExtraBold"/>
              </a:rPr>
              <a:t>Research Questions</a:t>
            </a:r>
            <a:endParaRPr/>
          </a:p>
          <a:p>
            <a:pPr indent="0" lvl="0" marL="0" rtl="0" algn="l">
              <a:lnSpc>
                <a:spcPct val="100000"/>
              </a:lnSpc>
              <a:spcBef>
                <a:spcPts val="0"/>
              </a:spcBef>
              <a:spcAft>
                <a:spcPts val="0"/>
              </a:spcAft>
              <a:buSzPts val="2700"/>
              <a:buNone/>
            </a:pPr>
            <a:r>
              <a:t/>
            </a:r>
            <a:endParaRPr sz="2700">
              <a:solidFill>
                <a:srgbClr val="FB8C00"/>
              </a:solidFill>
              <a:latin typeface="Raleway ExtraBold"/>
              <a:ea typeface="Raleway ExtraBold"/>
              <a:cs typeface="Raleway ExtraBold"/>
              <a:sym typeface="Raleway ExtraBold"/>
            </a:endParaRPr>
          </a:p>
        </p:txBody>
      </p:sp>
      <p:sp>
        <p:nvSpPr>
          <p:cNvPr id="635" name="Google Shape;635;p26"/>
          <p:cNvSpPr txBox="1"/>
          <p:nvPr/>
        </p:nvSpPr>
        <p:spPr>
          <a:xfrm>
            <a:off x="571500" y="992600"/>
            <a:ext cx="8301900" cy="40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7.   What are the limitations of current support services in cloud computing and how can automated monitoring and tracking mechanisms enhance security and compliance?</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8. What are the effects of security models for online banking systems on customer trust and how can banks ensure transparency in their communication regarding security measures?</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9. How do cyber risks such as phishing and DDoS attacks affect cloud banking security and how can banks mitigate them?</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10. What are the results of utilizing secure VPN connectivity to protect browsers from malware in online banking systems and how it improves the banking security?</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chemeClr val="lt1"/>
                </a:solidFill>
                <a:latin typeface="Century Gothic"/>
                <a:ea typeface="Century Gothic"/>
                <a:cs typeface="Century Gothic"/>
                <a:sym typeface="Century Gothic"/>
              </a:rPr>
              <a:t>11. Explain the working principle of Multi-Factor Authentication Architecture in the banking Sector?</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27"/>
          <p:cNvSpPr txBox="1"/>
          <p:nvPr>
            <p:ph type="title"/>
          </p:nvPr>
        </p:nvSpPr>
        <p:spPr>
          <a:xfrm>
            <a:off x="484575" y="339547"/>
            <a:ext cx="7050300" cy="788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2700"/>
              <a:buNone/>
            </a:pPr>
            <a:r>
              <a:rPr lang="en" sz="2700">
                <a:solidFill>
                  <a:srgbClr val="FB8C00"/>
                </a:solidFill>
                <a:latin typeface="Raleway ExtraBold"/>
                <a:ea typeface="Raleway ExtraBold"/>
                <a:cs typeface="Raleway ExtraBold"/>
                <a:sym typeface="Raleway ExtraBold"/>
              </a:rPr>
              <a:t>Research Questions</a:t>
            </a:r>
            <a:endParaRPr/>
          </a:p>
          <a:p>
            <a:pPr indent="0" lvl="0" marL="0" rtl="0" algn="l">
              <a:lnSpc>
                <a:spcPct val="100000"/>
              </a:lnSpc>
              <a:spcBef>
                <a:spcPts val="0"/>
              </a:spcBef>
              <a:spcAft>
                <a:spcPts val="0"/>
              </a:spcAft>
              <a:buSzPts val="2700"/>
              <a:buNone/>
            </a:pPr>
            <a:r>
              <a:t/>
            </a:r>
            <a:endParaRPr sz="2700">
              <a:solidFill>
                <a:srgbClr val="FB8C00"/>
              </a:solidFill>
              <a:latin typeface="Raleway ExtraBold"/>
              <a:ea typeface="Raleway ExtraBold"/>
              <a:cs typeface="Raleway ExtraBold"/>
              <a:sym typeface="Raleway ExtraBold"/>
            </a:endParaRPr>
          </a:p>
        </p:txBody>
      </p:sp>
      <p:sp>
        <p:nvSpPr>
          <p:cNvPr id="641" name="Google Shape;641;p27"/>
          <p:cNvSpPr txBox="1"/>
          <p:nvPr/>
        </p:nvSpPr>
        <p:spPr>
          <a:xfrm>
            <a:off x="571500" y="1007650"/>
            <a:ext cx="8031000" cy="36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12. Expose the problems that arise in the security of the banking system.</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13. Write down the importance of cloud computing in an online banking system?</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14. How does the elasticity of usage-based billing in cloud computing affect cost savings and resource distribution for banks and financial institutions?</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15. How does regulatory compliance impact cloud platforms in financial institutions?</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16. How can the security vulnerabilities of OTP tokens be addressed effectively?</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17. How does CAPTCHA help prevent automated attacks in banking systems?</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chemeClr val="lt1"/>
                </a:solidFill>
                <a:latin typeface="Century Gothic"/>
                <a:ea typeface="Century Gothic"/>
                <a:cs typeface="Century Gothic"/>
                <a:sym typeface="Century Gothic"/>
              </a:rPr>
              <a:t>18. What are the key challenges for online banking systems security due to increasing transaction volumes and the threat of malware and cyber-attacks?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28"/>
          <p:cNvSpPr txBox="1"/>
          <p:nvPr>
            <p:ph type="title"/>
          </p:nvPr>
        </p:nvSpPr>
        <p:spPr>
          <a:xfrm>
            <a:off x="484575" y="339547"/>
            <a:ext cx="7050300" cy="788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2700"/>
              <a:buNone/>
            </a:pPr>
            <a:r>
              <a:rPr lang="en" sz="2700">
                <a:solidFill>
                  <a:srgbClr val="FB8C00"/>
                </a:solidFill>
                <a:latin typeface="Raleway ExtraBold"/>
                <a:ea typeface="Raleway ExtraBold"/>
                <a:cs typeface="Raleway ExtraBold"/>
                <a:sym typeface="Raleway ExtraBold"/>
              </a:rPr>
              <a:t>Research Questions</a:t>
            </a:r>
            <a:endParaRPr/>
          </a:p>
          <a:p>
            <a:pPr indent="0" lvl="0" marL="0" rtl="0" algn="l">
              <a:lnSpc>
                <a:spcPct val="100000"/>
              </a:lnSpc>
              <a:spcBef>
                <a:spcPts val="0"/>
              </a:spcBef>
              <a:spcAft>
                <a:spcPts val="0"/>
              </a:spcAft>
              <a:buSzPts val="2700"/>
              <a:buNone/>
            </a:pPr>
            <a:r>
              <a:t/>
            </a:r>
            <a:endParaRPr sz="2700">
              <a:solidFill>
                <a:srgbClr val="FB8C00"/>
              </a:solidFill>
              <a:latin typeface="Raleway ExtraBold"/>
              <a:ea typeface="Raleway ExtraBold"/>
              <a:cs typeface="Raleway ExtraBold"/>
              <a:sym typeface="Raleway ExtraBold"/>
            </a:endParaRPr>
          </a:p>
        </p:txBody>
      </p:sp>
      <p:sp>
        <p:nvSpPr>
          <p:cNvPr id="647" name="Google Shape;647;p28"/>
          <p:cNvSpPr txBox="1"/>
          <p:nvPr/>
        </p:nvSpPr>
        <p:spPr>
          <a:xfrm>
            <a:off x="571500" y="1007650"/>
            <a:ext cx="8031000" cy="36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19. Write down the components of Multi-Factor Authentication (MFA)?</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entury Gothic"/>
                <a:ea typeface="Century Gothic"/>
                <a:cs typeface="Century Gothic"/>
                <a:sym typeface="Century Gothic"/>
              </a:rPr>
              <a:t>20. Write down the key components and features of cloud-based architecture?</a:t>
            </a:r>
            <a:endParaRPr b="0" i="0" sz="15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
          <p:cNvSpPr txBox="1"/>
          <p:nvPr>
            <p:ph type="ctrTitle"/>
          </p:nvPr>
        </p:nvSpPr>
        <p:spPr>
          <a:xfrm>
            <a:off x="482974" y="0"/>
            <a:ext cx="4089026" cy="2454694"/>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lt2"/>
              </a:buClr>
              <a:buSzPts val="4100"/>
              <a:buFont typeface="Century Gothic"/>
              <a:buNone/>
            </a:pPr>
            <a:r>
              <a:rPr lang="en" sz="4100"/>
              <a:t>Cloud Doctors</a:t>
            </a:r>
            <a:endParaRPr/>
          </a:p>
        </p:txBody>
      </p:sp>
      <p:pic>
        <p:nvPicPr>
          <p:cNvPr id="448" name="Google Shape;448;p3"/>
          <p:cNvPicPr preferRelativeResize="0"/>
          <p:nvPr/>
        </p:nvPicPr>
        <p:blipFill rotWithShape="1">
          <a:blip r:embed="rId3">
            <a:alphaModFix/>
          </a:blip>
          <a:srcRect b="0" l="0" r="0" t="0"/>
          <a:stretch/>
        </p:blipFill>
        <p:spPr>
          <a:xfrm>
            <a:off x="4686300" y="0"/>
            <a:ext cx="51435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
          <p:cNvPicPr preferRelativeResize="0"/>
          <p:nvPr/>
        </p:nvPicPr>
        <p:blipFill rotWithShape="1">
          <a:blip r:embed="rId3">
            <a:alphaModFix/>
          </a:blip>
          <a:srcRect b="4516" l="0" r="0" t="0"/>
          <a:stretch/>
        </p:blipFill>
        <p:spPr>
          <a:xfrm>
            <a:off x="947475" y="0"/>
            <a:ext cx="7685175" cy="5053275"/>
          </a:xfrm>
          <a:prstGeom prst="rect">
            <a:avLst/>
          </a:prstGeom>
          <a:noFill/>
          <a:ln>
            <a:noFill/>
          </a:ln>
        </p:spPr>
      </p:pic>
      <p:pic>
        <p:nvPicPr>
          <p:cNvPr descr="Piece of duct tape sticking a note to the slide" id="454" name="Google Shape;454;p4"/>
          <p:cNvPicPr preferRelativeResize="0"/>
          <p:nvPr/>
        </p:nvPicPr>
        <p:blipFill rotWithShape="1">
          <a:blip r:embed="rId4">
            <a:alphaModFix/>
          </a:blip>
          <a:srcRect b="10011" l="9243" r="2116" t="5926"/>
          <a:stretch/>
        </p:blipFill>
        <p:spPr>
          <a:xfrm rot="154828">
            <a:off x="3386900" y="46276"/>
            <a:ext cx="2072000" cy="736050"/>
          </a:xfrm>
          <a:prstGeom prst="rect">
            <a:avLst/>
          </a:prstGeom>
          <a:noFill/>
          <a:ln>
            <a:noFill/>
          </a:ln>
        </p:spPr>
      </p:pic>
      <p:sp>
        <p:nvSpPr>
          <p:cNvPr id="455" name="Google Shape;455;p4"/>
          <p:cNvSpPr txBox="1"/>
          <p:nvPr/>
        </p:nvSpPr>
        <p:spPr>
          <a:xfrm>
            <a:off x="3444675" y="0"/>
            <a:ext cx="2525400" cy="676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aleway"/>
                <a:ea typeface="Raleway"/>
                <a:cs typeface="Raleway"/>
                <a:sym typeface="Raleway"/>
              </a:rPr>
              <a:t>Overview</a:t>
            </a:r>
            <a:endParaRPr b="1" i="0" sz="3000" u="none" cap="none" strike="noStrike">
              <a:solidFill>
                <a:schemeClr val="dk2"/>
              </a:solidFill>
              <a:latin typeface="Raleway"/>
              <a:ea typeface="Raleway"/>
              <a:cs typeface="Raleway"/>
              <a:sym typeface="Raleway"/>
            </a:endParaRPr>
          </a:p>
        </p:txBody>
      </p:sp>
      <p:sp>
        <p:nvSpPr>
          <p:cNvPr id="456" name="Google Shape;456;p4"/>
          <p:cNvSpPr txBox="1"/>
          <p:nvPr>
            <p:ph idx="4294967295" type="body"/>
          </p:nvPr>
        </p:nvSpPr>
        <p:spPr>
          <a:xfrm>
            <a:off x="1570750" y="828600"/>
            <a:ext cx="6520500" cy="4163400"/>
          </a:xfrm>
          <a:prstGeom prst="rect">
            <a:avLst/>
          </a:prstGeom>
          <a:noFill/>
          <a:ln cap="flat" cmpd="sng" w="9525">
            <a:solidFill>
              <a:schemeClr val="lt1"/>
            </a:solidFill>
            <a:prstDash val="solid"/>
            <a:round/>
            <a:headEnd len="sm" w="sm" type="none"/>
            <a:tailEnd len="sm" w="sm" type="none"/>
          </a:ln>
        </p:spPr>
        <p:txBody>
          <a:bodyPr anchorCtr="0" anchor="t" bIns="34275" lIns="68575" spcFirstLastPara="1" rIns="68575" wrap="square" tIns="34275">
            <a:normAutofit fontScale="70000" lnSpcReduction="20000"/>
          </a:bodyPr>
          <a:lstStyle/>
          <a:p>
            <a:pPr indent="-369569" lvl="0" marL="457200" rtl="0" algn="l">
              <a:lnSpc>
                <a:spcPct val="100000"/>
              </a:lnSpc>
              <a:spcBef>
                <a:spcPts val="800"/>
              </a:spcBef>
              <a:spcAft>
                <a:spcPts val="0"/>
              </a:spcAft>
              <a:buClr>
                <a:schemeClr val="dk1"/>
              </a:buClr>
              <a:buSzPct val="100000"/>
              <a:buFont typeface="Century Gothic"/>
              <a:buChar char="➔"/>
            </a:pPr>
            <a:r>
              <a:rPr b="1" lang="en" sz="2400">
                <a:solidFill>
                  <a:schemeClr val="dk1"/>
                </a:solidFill>
              </a:rPr>
              <a:t>Introduction &amp; Motive</a:t>
            </a:r>
            <a:endParaRPr b="1" sz="2400">
              <a:solidFill>
                <a:schemeClr val="dk1"/>
              </a:solidFill>
            </a:endParaRPr>
          </a:p>
          <a:p>
            <a:pPr indent="-369569" lvl="0" marL="457200" rtl="0" algn="l">
              <a:lnSpc>
                <a:spcPct val="100000"/>
              </a:lnSpc>
              <a:spcBef>
                <a:spcPts val="800"/>
              </a:spcBef>
              <a:spcAft>
                <a:spcPts val="0"/>
              </a:spcAft>
              <a:buClr>
                <a:schemeClr val="dk1"/>
              </a:buClr>
              <a:buSzPct val="100000"/>
              <a:buChar char="➔"/>
            </a:pPr>
            <a:r>
              <a:rPr b="1" lang="en" sz="2400">
                <a:solidFill>
                  <a:schemeClr val="dk1"/>
                </a:solidFill>
              </a:rPr>
              <a:t>Multi-factor Authentication</a:t>
            </a:r>
            <a:endParaRPr b="1" sz="2400">
              <a:solidFill>
                <a:schemeClr val="dk1"/>
              </a:solidFill>
            </a:endParaRPr>
          </a:p>
          <a:p>
            <a:pPr indent="-369569" lvl="0" marL="457200" rtl="0" algn="l">
              <a:lnSpc>
                <a:spcPct val="100000"/>
              </a:lnSpc>
              <a:spcBef>
                <a:spcPts val="800"/>
              </a:spcBef>
              <a:spcAft>
                <a:spcPts val="0"/>
              </a:spcAft>
              <a:buClr>
                <a:schemeClr val="dk1"/>
              </a:buClr>
              <a:buSzPct val="100000"/>
              <a:buChar char="➔"/>
            </a:pPr>
            <a:r>
              <a:rPr b="1" lang="en" sz="2400">
                <a:solidFill>
                  <a:schemeClr val="dk1"/>
                </a:solidFill>
              </a:rPr>
              <a:t>Cloud based solutions</a:t>
            </a:r>
            <a:endParaRPr b="1" sz="2400">
              <a:solidFill>
                <a:schemeClr val="dk1"/>
              </a:solidFill>
            </a:endParaRPr>
          </a:p>
          <a:p>
            <a:pPr indent="-369569" lvl="0" marL="457200" rtl="0" algn="l">
              <a:lnSpc>
                <a:spcPct val="100000"/>
              </a:lnSpc>
              <a:spcBef>
                <a:spcPts val="800"/>
              </a:spcBef>
              <a:spcAft>
                <a:spcPts val="0"/>
              </a:spcAft>
              <a:buClr>
                <a:schemeClr val="dk1"/>
              </a:buClr>
              <a:buSzPct val="100000"/>
              <a:buFont typeface="Century Gothic"/>
              <a:buChar char="➔"/>
            </a:pPr>
            <a:r>
              <a:rPr b="1" lang="en" sz="2400">
                <a:solidFill>
                  <a:schemeClr val="dk1"/>
                </a:solidFill>
              </a:rPr>
              <a:t>Cloud-based Architecture</a:t>
            </a:r>
            <a:endParaRPr b="1" sz="2400">
              <a:solidFill>
                <a:schemeClr val="dk1"/>
              </a:solidFill>
            </a:endParaRPr>
          </a:p>
          <a:p>
            <a:pPr indent="-369570" lvl="0" marL="457200" rtl="0" algn="l">
              <a:lnSpc>
                <a:spcPct val="100000"/>
              </a:lnSpc>
              <a:spcBef>
                <a:spcPts val="800"/>
              </a:spcBef>
              <a:spcAft>
                <a:spcPts val="0"/>
              </a:spcAft>
              <a:buClr>
                <a:schemeClr val="dk1"/>
              </a:buClr>
              <a:buSzPct val="100000"/>
              <a:buFont typeface="Century Gothic"/>
              <a:buChar char="➔"/>
            </a:pPr>
            <a:r>
              <a:rPr b="1" lang="en" sz="2400">
                <a:solidFill>
                  <a:schemeClr val="dk1"/>
                </a:solidFill>
              </a:rPr>
              <a:t>Components of Multi-factor Authentication</a:t>
            </a:r>
            <a:endParaRPr b="1" sz="2400">
              <a:solidFill>
                <a:schemeClr val="dk1"/>
              </a:solidFill>
            </a:endParaRPr>
          </a:p>
          <a:p>
            <a:pPr indent="-369570" lvl="0" marL="457200" rtl="0" algn="l">
              <a:lnSpc>
                <a:spcPct val="100000"/>
              </a:lnSpc>
              <a:spcBef>
                <a:spcPts val="800"/>
              </a:spcBef>
              <a:spcAft>
                <a:spcPts val="0"/>
              </a:spcAft>
              <a:buClr>
                <a:schemeClr val="dk1"/>
              </a:buClr>
              <a:buSzPct val="100000"/>
              <a:buFont typeface="Century Gothic"/>
              <a:buChar char="➔"/>
            </a:pPr>
            <a:r>
              <a:rPr b="1" lang="en" sz="2400">
                <a:solidFill>
                  <a:schemeClr val="dk1"/>
                </a:solidFill>
              </a:rPr>
              <a:t>Working Principle of Cloud-based MFA</a:t>
            </a:r>
            <a:endParaRPr b="1" sz="2400">
              <a:solidFill>
                <a:schemeClr val="dk1"/>
              </a:solidFill>
            </a:endParaRPr>
          </a:p>
          <a:p>
            <a:pPr indent="-369569" lvl="0" marL="457200" rtl="0" algn="l">
              <a:lnSpc>
                <a:spcPct val="100000"/>
              </a:lnSpc>
              <a:spcBef>
                <a:spcPts val="800"/>
              </a:spcBef>
              <a:spcAft>
                <a:spcPts val="0"/>
              </a:spcAft>
              <a:buClr>
                <a:schemeClr val="dk1"/>
              </a:buClr>
              <a:buSzPct val="100000"/>
              <a:buFont typeface="Century Gothic"/>
              <a:buChar char="➔"/>
            </a:pPr>
            <a:r>
              <a:rPr b="1" lang="en" sz="2400">
                <a:solidFill>
                  <a:schemeClr val="dk1"/>
                </a:solidFill>
              </a:rPr>
              <a:t>Security Mechanisms</a:t>
            </a:r>
            <a:endParaRPr b="1" sz="2400">
              <a:solidFill>
                <a:schemeClr val="dk1"/>
              </a:solidFill>
            </a:endParaRPr>
          </a:p>
          <a:p>
            <a:pPr indent="-369569" lvl="0" marL="457200" rtl="0" algn="l">
              <a:lnSpc>
                <a:spcPct val="100000"/>
              </a:lnSpc>
              <a:spcBef>
                <a:spcPts val="800"/>
              </a:spcBef>
              <a:spcAft>
                <a:spcPts val="0"/>
              </a:spcAft>
              <a:buClr>
                <a:schemeClr val="dk1"/>
              </a:buClr>
              <a:buSzPct val="100000"/>
              <a:buChar char="➔"/>
            </a:pPr>
            <a:r>
              <a:rPr b="1" lang="en" sz="2400">
                <a:solidFill>
                  <a:schemeClr val="dk1"/>
                </a:solidFill>
              </a:rPr>
              <a:t>User experience enhancement</a:t>
            </a:r>
            <a:endParaRPr b="1" sz="2400">
              <a:solidFill>
                <a:schemeClr val="dk1"/>
              </a:solidFill>
            </a:endParaRPr>
          </a:p>
          <a:p>
            <a:pPr indent="-335280" lvl="0" marL="457200" rtl="0" algn="l">
              <a:lnSpc>
                <a:spcPct val="100000"/>
              </a:lnSpc>
              <a:spcBef>
                <a:spcPts val="800"/>
              </a:spcBef>
              <a:spcAft>
                <a:spcPts val="0"/>
              </a:spcAft>
              <a:buClr>
                <a:schemeClr val="dk1"/>
              </a:buClr>
              <a:buSzPct val="100000"/>
              <a:buChar char="➔"/>
            </a:pPr>
            <a:r>
              <a:rPr b="1" lang="en" sz="2400">
                <a:solidFill>
                  <a:schemeClr val="dk1"/>
                </a:solidFill>
              </a:rPr>
              <a:t>Proposed Work</a:t>
            </a:r>
            <a:endParaRPr b="1" sz="2400">
              <a:solidFill>
                <a:schemeClr val="dk1"/>
              </a:solidFill>
            </a:endParaRPr>
          </a:p>
          <a:p>
            <a:pPr indent="-369570" lvl="0" marL="457200" rtl="0" algn="l">
              <a:lnSpc>
                <a:spcPct val="100000"/>
              </a:lnSpc>
              <a:spcBef>
                <a:spcPts val="800"/>
              </a:spcBef>
              <a:spcAft>
                <a:spcPts val="0"/>
              </a:spcAft>
              <a:buClr>
                <a:schemeClr val="dk1"/>
              </a:buClr>
              <a:buSzPct val="100000"/>
              <a:buFont typeface="Century Gothic"/>
              <a:buChar char="➔"/>
            </a:pPr>
            <a:r>
              <a:rPr b="1" lang="en" sz="2400">
                <a:solidFill>
                  <a:schemeClr val="dk1"/>
                </a:solidFill>
              </a:rPr>
              <a:t>Implementation Challenges</a:t>
            </a:r>
            <a:endParaRPr b="1" sz="2400">
              <a:solidFill>
                <a:schemeClr val="dk1"/>
              </a:solidFill>
            </a:endParaRPr>
          </a:p>
          <a:p>
            <a:pPr indent="-369570" lvl="0" marL="457200" rtl="0" algn="l">
              <a:lnSpc>
                <a:spcPct val="100000"/>
              </a:lnSpc>
              <a:spcBef>
                <a:spcPts val="800"/>
              </a:spcBef>
              <a:spcAft>
                <a:spcPts val="0"/>
              </a:spcAft>
              <a:buClr>
                <a:schemeClr val="dk1"/>
              </a:buClr>
              <a:buSzPct val="100000"/>
              <a:buFont typeface="Century Gothic"/>
              <a:buChar char="➔"/>
            </a:pPr>
            <a:r>
              <a:rPr b="1" lang="en" sz="2400">
                <a:solidFill>
                  <a:schemeClr val="dk1"/>
                </a:solidFill>
              </a:rPr>
              <a:t>Case Studies</a:t>
            </a:r>
            <a:endParaRPr b="1" sz="2400">
              <a:solidFill>
                <a:schemeClr val="dk1"/>
              </a:solidFill>
            </a:endParaRPr>
          </a:p>
          <a:p>
            <a:pPr indent="-369570" lvl="0" marL="457200" rtl="0" algn="l">
              <a:lnSpc>
                <a:spcPct val="100000"/>
              </a:lnSpc>
              <a:spcBef>
                <a:spcPts val="800"/>
              </a:spcBef>
              <a:spcAft>
                <a:spcPts val="0"/>
              </a:spcAft>
              <a:buClr>
                <a:schemeClr val="dk1"/>
              </a:buClr>
              <a:buSzPct val="100000"/>
              <a:buFont typeface="Century Gothic"/>
              <a:buChar char="➔"/>
            </a:pPr>
            <a:r>
              <a:rPr b="1" lang="en" sz="2400">
                <a:solidFill>
                  <a:schemeClr val="dk1"/>
                </a:solidFill>
              </a:rPr>
              <a:t>Conclusion</a:t>
            </a:r>
            <a:endParaRPr b="1" sz="2400">
              <a:solidFill>
                <a:schemeClr val="dk1"/>
              </a:solidFill>
            </a:endParaRPr>
          </a:p>
          <a:p>
            <a:pPr indent="-369570" lvl="0" marL="457200" rtl="0" algn="l">
              <a:lnSpc>
                <a:spcPct val="100000"/>
              </a:lnSpc>
              <a:spcBef>
                <a:spcPts val="800"/>
              </a:spcBef>
              <a:spcAft>
                <a:spcPts val="0"/>
              </a:spcAft>
              <a:buClr>
                <a:schemeClr val="dk1"/>
              </a:buClr>
              <a:buSzPct val="100000"/>
              <a:buFont typeface="Century Gothic"/>
              <a:buChar char="➔"/>
            </a:pPr>
            <a:r>
              <a:rPr b="1" lang="en" sz="2400">
                <a:solidFill>
                  <a:schemeClr val="dk1"/>
                </a:solidFill>
              </a:rPr>
              <a:t>Q&amp;A</a:t>
            </a:r>
            <a:endParaRPr b="1" sz="2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
          <p:cNvSpPr txBox="1"/>
          <p:nvPr>
            <p:ph idx="4294967295" type="title"/>
          </p:nvPr>
        </p:nvSpPr>
        <p:spPr>
          <a:xfrm>
            <a:off x="223800" y="159075"/>
            <a:ext cx="4348200" cy="60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700">
                <a:solidFill>
                  <a:srgbClr val="FB8C00"/>
                </a:solidFill>
                <a:latin typeface="Raleway"/>
                <a:ea typeface="Raleway"/>
                <a:cs typeface="Raleway"/>
                <a:sym typeface="Raleway"/>
              </a:rPr>
              <a:t>Introduction</a:t>
            </a:r>
            <a:endParaRPr b="1" sz="2700">
              <a:solidFill>
                <a:srgbClr val="FB8C00"/>
              </a:solidFill>
              <a:latin typeface="Raleway"/>
              <a:ea typeface="Raleway"/>
              <a:cs typeface="Raleway"/>
              <a:sym typeface="Raleway"/>
            </a:endParaRPr>
          </a:p>
        </p:txBody>
      </p:sp>
      <p:sp>
        <p:nvSpPr>
          <p:cNvPr id="462" name="Google Shape;462;p5"/>
          <p:cNvSpPr txBox="1"/>
          <p:nvPr>
            <p:ph idx="4294967295" type="body"/>
          </p:nvPr>
        </p:nvSpPr>
        <p:spPr>
          <a:xfrm>
            <a:off x="213675" y="763788"/>
            <a:ext cx="4436100" cy="115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2100">
                <a:solidFill>
                  <a:schemeClr val="lt1"/>
                </a:solidFill>
                <a:latin typeface="Century Gothic"/>
                <a:ea typeface="Century Gothic"/>
                <a:cs typeface="Century Gothic"/>
                <a:sym typeface="Century Gothic"/>
              </a:rPr>
              <a:t>Cloud computing transforms banking data management and security.</a:t>
            </a:r>
            <a:endParaRPr b="1" sz="2100">
              <a:solidFill>
                <a:schemeClr val="lt1"/>
              </a:solidFill>
              <a:latin typeface="Century Gothic"/>
              <a:ea typeface="Century Gothic"/>
              <a:cs typeface="Century Gothic"/>
              <a:sym typeface="Century Gothic"/>
            </a:endParaRPr>
          </a:p>
          <a:p>
            <a:pPr indent="0" lvl="0" marL="457200" rtl="0" algn="l">
              <a:lnSpc>
                <a:spcPct val="100000"/>
              </a:lnSpc>
              <a:spcBef>
                <a:spcPts val="0"/>
              </a:spcBef>
              <a:spcAft>
                <a:spcPts val="0"/>
              </a:spcAft>
              <a:buSzPts val="1800"/>
              <a:buNone/>
            </a:pPr>
            <a:r>
              <a:t/>
            </a:r>
            <a:endParaRPr b="1" sz="2100">
              <a:solidFill>
                <a:schemeClr val="lt1"/>
              </a:solidFill>
              <a:latin typeface="Century Gothic"/>
              <a:ea typeface="Century Gothic"/>
              <a:cs typeface="Century Gothic"/>
              <a:sym typeface="Century Gothic"/>
            </a:endParaRPr>
          </a:p>
          <a:p>
            <a:pPr indent="0" lvl="0" marL="457200" rtl="0" algn="l">
              <a:lnSpc>
                <a:spcPct val="100000"/>
              </a:lnSpc>
              <a:spcBef>
                <a:spcPts val="0"/>
              </a:spcBef>
              <a:spcAft>
                <a:spcPts val="0"/>
              </a:spcAft>
              <a:buSzPts val="1800"/>
              <a:buNone/>
            </a:pPr>
            <a:r>
              <a:t/>
            </a:r>
            <a:endParaRPr sz="2100">
              <a:solidFill>
                <a:schemeClr val="lt1"/>
              </a:solidFill>
              <a:latin typeface="Century Gothic"/>
              <a:ea typeface="Century Gothic"/>
              <a:cs typeface="Century Gothic"/>
              <a:sym typeface="Century Gothic"/>
            </a:endParaRPr>
          </a:p>
          <a:p>
            <a:pPr indent="0" lvl="0" marL="457200" rtl="0" algn="l">
              <a:lnSpc>
                <a:spcPct val="115000"/>
              </a:lnSpc>
              <a:spcBef>
                <a:spcPts val="0"/>
              </a:spcBef>
              <a:spcAft>
                <a:spcPts val="1600"/>
              </a:spcAft>
              <a:buSzPts val="1800"/>
              <a:buNone/>
            </a:pPr>
            <a:r>
              <a:t/>
            </a:r>
            <a:endParaRPr/>
          </a:p>
        </p:txBody>
      </p:sp>
      <p:pic>
        <p:nvPicPr>
          <p:cNvPr id="463" name="Google Shape;463;p5"/>
          <p:cNvPicPr preferRelativeResize="0"/>
          <p:nvPr/>
        </p:nvPicPr>
        <p:blipFill rotWithShape="1">
          <a:blip r:embed="rId3">
            <a:alphaModFix/>
          </a:blip>
          <a:srcRect b="0" l="15359" r="15359" t="0"/>
          <a:stretch/>
        </p:blipFill>
        <p:spPr>
          <a:xfrm>
            <a:off x="6796425" y="361926"/>
            <a:ext cx="2035800" cy="1955425"/>
          </a:xfrm>
          <a:prstGeom prst="rect">
            <a:avLst/>
          </a:prstGeom>
          <a:noFill/>
          <a:ln>
            <a:noFill/>
          </a:ln>
        </p:spPr>
      </p:pic>
      <p:pic>
        <p:nvPicPr>
          <p:cNvPr descr="Screen Shot 2015-10-15 at 9.01.12 PM.png" id="464" name="Google Shape;464;p5"/>
          <p:cNvPicPr preferRelativeResize="0"/>
          <p:nvPr/>
        </p:nvPicPr>
        <p:blipFill rotWithShape="1">
          <a:blip r:embed="rId4">
            <a:alphaModFix/>
          </a:blip>
          <a:srcRect b="0" l="2179" r="2170" t="0"/>
          <a:stretch/>
        </p:blipFill>
        <p:spPr>
          <a:xfrm>
            <a:off x="4705200" y="2366436"/>
            <a:ext cx="4127099" cy="2420352"/>
          </a:xfrm>
          <a:prstGeom prst="rect">
            <a:avLst/>
          </a:prstGeom>
          <a:noFill/>
          <a:ln>
            <a:noFill/>
          </a:ln>
        </p:spPr>
      </p:pic>
      <p:pic>
        <p:nvPicPr>
          <p:cNvPr id="465" name="Google Shape;465;p5"/>
          <p:cNvPicPr preferRelativeResize="0"/>
          <p:nvPr/>
        </p:nvPicPr>
        <p:blipFill rotWithShape="1">
          <a:blip r:embed="rId5">
            <a:alphaModFix/>
          </a:blip>
          <a:srcRect b="21338" l="5709" r="7256" t="1504"/>
          <a:stretch/>
        </p:blipFill>
        <p:spPr>
          <a:xfrm>
            <a:off x="4705200" y="361925"/>
            <a:ext cx="2035800" cy="1851174"/>
          </a:xfrm>
          <a:prstGeom prst="rect">
            <a:avLst/>
          </a:prstGeom>
          <a:noFill/>
          <a:ln>
            <a:noFill/>
          </a:ln>
        </p:spPr>
      </p:pic>
      <p:sp>
        <p:nvSpPr>
          <p:cNvPr id="466" name="Google Shape;466;p5"/>
          <p:cNvSpPr txBox="1"/>
          <p:nvPr/>
        </p:nvSpPr>
        <p:spPr>
          <a:xfrm>
            <a:off x="223800" y="2317351"/>
            <a:ext cx="4436100" cy="26157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chemeClr val="lt1"/>
              </a:buClr>
              <a:buSzPts val="2100"/>
              <a:buFont typeface="Century Gothic"/>
              <a:buAutoNum type="arabicPeriod"/>
            </a:pPr>
            <a:r>
              <a:rPr b="1" i="0" lang="en" sz="2100" u="none" cap="none" strike="noStrike">
                <a:solidFill>
                  <a:schemeClr val="lt1"/>
                </a:solidFill>
                <a:latin typeface="Century Gothic"/>
                <a:ea typeface="Century Gothic"/>
                <a:cs typeface="Century Gothic"/>
                <a:sym typeface="Century Gothic"/>
              </a:rPr>
              <a:t>Proposed multi-factor authentication system.</a:t>
            </a:r>
            <a:endParaRPr b="1" i="0" sz="2100" u="none" cap="none" strike="noStrike">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Century Gothic"/>
              <a:ea typeface="Century Gothic"/>
              <a:cs typeface="Century Gothic"/>
              <a:sym typeface="Century Gothic"/>
            </a:endParaRPr>
          </a:p>
          <a:p>
            <a:pPr indent="-361950" lvl="0" marL="457200" marR="0" rtl="0" algn="l">
              <a:lnSpc>
                <a:spcPct val="100000"/>
              </a:lnSpc>
              <a:spcBef>
                <a:spcPts val="0"/>
              </a:spcBef>
              <a:spcAft>
                <a:spcPts val="0"/>
              </a:spcAft>
              <a:buClr>
                <a:schemeClr val="lt1"/>
              </a:buClr>
              <a:buSzPts val="2100"/>
              <a:buFont typeface="Century Gothic"/>
              <a:buAutoNum type="arabicPeriod"/>
            </a:pPr>
            <a:r>
              <a:rPr b="1" i="0" lang="en" sz="2100" u="none" cap="none" strike="noStrike">
                <a:solidFill>
                  <a:schemeClr val="lt1"/>
                </a:solidFill>
                <a:latin typeface="Century Gothic"/>
                <a:ea typeface="Century Gothic"/>
                <a:cs typeface="Century Gothic"/>
                <a:sym typeface="Century Gothic"/>
              </a:rPr>
              <a:t>MFA with VPN, biometrics, and dynamic passwords.</a:t>
            </a:r>
            <a:endParaRPr b="1" i="0" sz="2100" u="none" cap="none" strike="noStrike">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Century Gothic"/>
              <a:ea typeface="Century Gothic"/>
              <a:cs typeface="Century Gothic"/>
              <a:sym typeface="Century Gothic"/>
            </a:endParaRPr>
          </a:p>
          <a:p>
            <a:pPr indent="-361950" lvl="0" marL="457200" marR="0" rtl="0" algn="l">
              <a:lnSpc>
                <a:spcPct val="100000"/>
              </a:lnSpc>
              <a:spcBef>
                <a:spcPts val="0"/>
              </a:spcBef>
              <a:spcAft>
                <a:spcPts val="0"/>
              </a:spcAft>
              <a:buClr>
                <a:schemeClr val="lt1"/>
              </a:buClr>
              <a:buSzPts val="2100"/>
              <a:buFont typeface="Century Gothic"/>
              <a:buAutoNum type="arabicPeriod"/>
            </a:pPr>
            <a:r>
              <a:rPr b="1" i="0" lang="en" sz="2100" u="none" cap="none" strike="noStrike">
                <a:solidFill>
                  <a:schemeClr val="lt1"/>
                </a:solidFill>
                <a:latin typeface="Century Gothic"/>
                <a:ea typeface="Century Gothic"/>
                <a:cs typeface="Century Gothic"/>
                <a:sym typeface="Century Gothic"/>
              </a:rPr>
              <a:t>Protects sensitive banking data.</a:t>
            </a:r>
            <a:endParaRPr b="0" i="0" sz="2100" u="none" cap="none" strike="noStrike">
              <a:solidFill>
                <a:schemeClr val="accent3"/>
              </a:solidFill>
              <a:latin typeface="Proxima Nova"/>
              <a:ea typeface="Proxima Nova"/>
              <a:cs typeface="Proxima Nova"/>
              <a:sym typeface="Proxima Nova"/>
            </a:endParaRPr>
          </a:p>
        </p:txBody>
      </p:sp>
      <p:sp>
        <p:nvSpPr>
          <p:cNvPr id="467" name="Google Shape;467;p5"/>
          <p:cNvSpPr txBox="1"/>
          <p:nvPr/>
        </p:nvSpPr>
        <p:spPr>
          <a:xfrm>
            <a:off x="300800" y="1795525"/>
            <a:ext cx="2035800" cy="6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FB8C00"/>
                </a:solidFill>
                <a:latin typeface="Raleway"/>
                <a:ea typeface="Raleway"/>
                <a:cs typeface="Raleway"/>
                <a:sym typeface="Raleway"/>
              </a:rPr>
              <a:t>Aim</a:t>
            </a:r>
            <a:endParaRPr b="1" i="0" sz="2700" u="none" cap="none" strike="noStrike">
              <a:solidFill>
                <a:srgbClr val="FB8C00"/>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
          <p:cNvSpPr txBox="1"/>
          <p:nvPr>
            <p:ph type="title"/>
          </p:nvPr>
        </p:nvSpPr>
        <p:spPr>
          <a:xfrm>
            <a:off x="484583" y="339539"/>
            <a:ext cx="7853874" cy="815771"/>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lt2"/>
              </a:buClr>
              <a:buSzPts val="2700"/>
              <a:buFont typeface="Century Gothic"/>
              <a:buNone/>
            </a:pPr>
            <a:r>
              <a:rPr lang="en" sz="2700">
                <a:solidFill>
                  <a:srgbClr val="FB8C00"/>
                </a:solidFill>
                <a:latin typeface="Raleway ExtraBold"/>
                <a:ea typeface="Raleway ExtraBold"/>
                <a:cs typeface="Raleway ExtraBold"/>
                <a:sym typeface="Raleway ExtraBold"/>
              </a:rPr>
              <a:t>What is MFA?</a:t>
            </a:r>
            <a:endParaRPr>
              <a:solidFill>
                <a:srgbClr val="FB8C00"/>
              </a:solidFill>
              <a:latin typeface="Raleway ExtraBold"/>
              <a:ea typeface="Raleway ExtraBold"/>
              <a:cs typeface="Raleway ExtraBold"/>
              <a:sym typeface="Raleway ExtraBold"/>
            </a:endParaRPr>
          </a:p>
        </p:txBody>
      </p:sp>
      <p:sp>
        <p:nvSpPr>
          <p:cNvPr id="473" name="Google Shape;473;p6"/>
          <p:cNvSpPr txBox="1"/>
          <p:nvPr/>
        </p:nvSpPr>
        <p:spPr>
          <a:xfrm>
            <a:off x="255675" y="1001425"/>
            <a:ext cx="4544400" cy="3963600"/>
          </a:xfrm>
          <a:prstGeom prst="rect">
            <a:avLst/>
          </a:prstGeom>
          <a:noFill/>
          <a:ln>
            <a:noFill/>
          </a:ln>
        </p:spPr>
        <p:txBody>
          <a:bodyPr anchorCtr="0" anchor="t" bIns="34275" lIns="68575" spcFirstLastPara="1" rIns="68575" wrap="square" tIns="34275">
            <a:spAutoFit/>
          </a:bodyPr>
          <a:lstStyle/>
          <a:p>
            <a:pPr indent="-361950" lvl="0" marL="457200" marR="0" rtl="0" algn="l">
              <a:lnSpc>
                <a:spcPct val="100000"/>
              </a:lnSpc>
              <a:spcBef>
                <a:spcPts val="0"/>
              </a:spcBef>
              <a:spcAft>
                <a:spcPts val="0"/>
              </a:spcAft>
              <a:buClr>
                <a:schemeClr val="lt1"/>
              </a:buClr>
              <a:buSzPts val="2100"/>
              <a:buFont typeface="Century Gothic"/>
              <a:buChar char="●"/>
            </a:pPr>
            <a:r>
              <a:rPr b="1" i="0" lang="en" sz="2100" u="none" cap="none" strike="noStrike">
                <a:solidFill>
                  <a:schemeClr val="lt1"/>
                </a:solidFill>
                <a:latin typeface="Century Gothic"/>
                <a:ea typeface="Century Gothic"/>
                <a:cs typeface="Century Gothic"/>
                <a:sym typeface="Century Gothic"/>
              </a:rPr>
              <a:t>Multi-factor Authentication</a:t>
            </a:r>
            <a:endParaRPr b="1" i="0" sz="2100" u="none" cap="none" strike="noStrike">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Century Gothic"/>
              <a:ea typeface="Century Gothic"/>
              <a:cs typeface="Century Gothic"/>
              <a:sym typeface="Century Gothic"/>
            </a:endParaRPr>
          </a:p>
          <a:p>
            <a:pPr indent="-361950" lvl="0" marL="457200" marR="0" rtl="0" algn="l">
              <a:lnSpc>
                <a:spcPct val="100000"/>
              </a:lnSpc>
              <a:spcBef>
                <a:spcPts val="0"/>
              </a:spcBef>
              <a:spcAft>
                <a:spcPts val="0"/>
              </a:spcAft>
              <a:buClr>
                <a:schemeClr val="lt1"/>
              </a:buClr>
              <a:buSzPts val="2100"/>
              <a:buFont typeface="Century Gothic"/>
              <a:buChar char="●"/>
            </a:pPr>
            <a:r>
              <a:rPr b="1" i="0" lang="en" sz="2100" u="none" cap="none" strike="noStrike">
                <a:solidFill>
                  <a:schemeClr val="lt1"/>
                </a:solidFill>
                <a:latin typeface="Century Gothic"/>
                <a:ea typeface="Century Gothic"/>
                <a:cs typeface="Century Gothic"/>
                <a:sym typeface="Century Gothic"/>
              </a:rPr>
              <a:t>Extra security layer.</a:t>
            </a:r>
            <a:endParaRPr b="1" i="0" sz="2100" u="none" cap="none" strike="noStrike">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Century Gothic"/>
              <a:ea typeface="Century Gothic"/>
              <a:cs typeface="Century Gothic"/>
              <a:sym typeface="Century Gothic"/>
            </a:endParaRPr>
          </a:p>
          <a:p>
            <a:pPr indent="-361950" lvl="0" marL="457200" marR="0" rtl="0" algn="l">
              <a:lnSpc>
                <a:spcPct val="100000"/>
              </a:lnSpc>
              <a:spcBef>
                <a:spcPts val="0"/>
              </a:spcBef>
              <a:spcAft>
                <a:spcPts val="0"/>
              </a:spcAft>
              <a:buClr>
                <a:schemeClr val="lt1"/>
              </a:buClr>
              <a:buSzPts val="2100"/>
              <a:buFont typeface="Century Gothic"/>
              <a:buChar char="●"/>
            </a:pPr>
            <a:r>
              <a:rPr b="1" i="0" lang="en" sz="2100" u="none" cap="none" strike="noStrike">
                <a:solidFill>
                  <a:schemeClr val="lt1"/>
                </a:solidFill>
                <a:latin typeface="Century Gothic"/>
                <a:ea typeface="Century Gothic"/>
                <a:cs typeface="Century Gothic"/>
                <a:sym typeface="Century Gothic"/>
              </a:rPr>
              <a:t>Passwords, biometrics, tokens for user identity verification.</a:t>
            </a:r>
            <a:endParaRPr b="1" i="0" sz="2100" u="none" cap="none" strike="noStrike">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Century Gothic"/>
              <a:ea typeface="Century Gothic"/>
              <a:cs typeface="Century Gothic"/>
              <a:sym typeface="Century Gothic"/>
            </a:endParaRPr>
          </a:p>
          <a:p>
            <a:pPr indent="-361950" lvl="0" marL="457200" marR="0" rtl="0" algn="l">
              <a:lnSpc>
                <a:spcPct val="100000"/>
              </a:lnSpc>
              <a:spcBef>
                <a:spcPts val="0"/>
              </a:spcBef>
              <a:spcAft>
                <a:spcPts val="0"/>
              </a:spcAft>
              <a:buClr>
                <a:schemeClr val="lt1"/>
              </a:buClr>
              <a:buSzPts val="2100"/>
              <a:buFont typeface="Century Gothic"/>
              <a:buChar char="●"/>
            </a:pPr>
            <a:r>
              <a:rPr b="1" i="0" lang="en" sz="2100" u="none" cap="none" strike="noStrike">
                <a:solidFill>
                  <a:schemeClr val="lt1"/>
                </a:solidFill>
                <a:latin typeface="Century Gothic"/>
                <a:ea typeface="Century Gothic"/>
                <a:cs typeface="Century Gothic"/>
                <a:sym typeface="Century Gothic"/>
              </a:rPr>
              <a:t>Shifts to Cloud-based Solutions for scalability, accessibility, cost-effectiveness.</a:t>
            </a:r>
            <a:endParaRPr b="1" i="0" sz="2100" u="none" cap="none" strike="noStrike">
              <a:solidFill>
                <a:schemeClr val="lt1"/>
              </a:solidFill>
              <a:latin typeface="Century Gothic"/>
              <a:ea typeface="Century Gothic"/>
              <a:cs typeface="Century Gothic"/>
              <a:sym typeface="Century Gothic"/>
            </a:endParaRPr>
          </a:p>
          <a:p>
            <a:pPr indent="-285750" lvl="0" marL="400050" marR="0" rtl="0" algn="l">
              <a:lnSpc>
                <a:spcPct val="100000"/>
              </a:lnSpc>
              <a:spcBef>
                <a:spcPts val="0"/>
              </a:spcBef>
              <a:spcAft>
                <a:spcPts val="0"/>
              </a:spcAft>
              <a:buClr>
                <a:schemeClr val="lt1"/>
              </a:buClr>
              <a:buSzPts val="1800"/>
              <a:buFont typeface="Arial"/>
              <a:buNone/>
            </a:pPr>
            <a:r>
              <a:t/>
            </a:r>
            <a:endParaRPr b="1" i="0" sz="1800" u="none" cap="none" strike="noStrike">
              <a:solidFill>
                <a:schemeClr val="lt1"/>
              </a:solidFill>
              <a:latin typeface="Century Gothic"/>
              <a:ea typeface="Century Gothic"/>
              <a:cs typeface="Century Gothic"/>
              <a:sym typeface="Century Gothic"/>
            </a:endParaRPr>
          </a:p>
          <a:p>
            <a:pPr indent="-101600" lvl="0" marL="215900" marR="0" rtl="0" algn="l">
              <a:lnSpc>
                <a:spcPct val="100000"/>
              </a:lnSpc>
              <a:spcBef>
                <a:spcPts val="0"/>
              </a:spcBef>
              <a:spcAft>
                <a:spcPts val="0"/>
              </a:spcAft>
              <a:buClr>
                <a:schemeClr val="lt1"/>
              </a:buClr>
              <a:buSzPts val="1800"/>
              <a:buFont typeface="Century Gothic"/>
              <a:buNone/>
            </a:pPr>
            <a:r>
              <a:t/>
            </a:r>
            <a:endParaRPr b="1"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pic>
        <p:nvPicPr>
          <p:cNvPr id="474" name="Google Shape;474;p6"/>
          <p:cNvPicPr preferRelativeResize="0"/>
          <p:nvPr/>
        </p:nvPicPr>
        <p:blipFill rotWithShape="1">
          <a:blip r:embed="rId3">
            <a:alphaModFix/>
          </a:blip>
          <a:srcRect b="0" l="0" r="0" t="0"/>
          <a:stretch/>
        </p:blipFill>
        <p:spPr>
          <a:xfrm>
            <a:off x="4890400" y="1364154"/>
            <a:ext cx="4002767" cy="26240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
          <p:cNvSpPr txBox="1"/>
          <p:nvPr>
            <p:ph type="title"/>
          </p:nvPr>
        </p:nvSpPr>
        <p:spPr>
          <a:xfrm>
            <a:off x="103450" y="75200"/>
            <a:ext cx="7401300" cy="8604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lt2"/>
              </a:buClr>
              <a:buSzPts val="2700"/>
              <a:buFont typeface="Century Gothic"/>
              <a:buNone/>
            </a:pPr>
            <a:r>
              <a:rPr b="1" lang="en" sz="2700">
                <a:solidFill>
                  <a:srgbClr val="FB8C00"/>
                </a:solidFill>
                <a:latin typeface="Raleway"/>
                <a:ea typeface="Raleway"/>
                <a:cs typeface="Raleway"/>
                <a:sym typeface="Raleway"/>
              </a:rPr>
              <a:t>Components of Multi-factor Authentication</a:t>
            </a:r>
            <a:endParaRPr b="1" sz="2700">
              <a:solidFill>
                <a:srgbClr val="FB8C00"/>
              </a:solidFill>
              <a:latin typeface="Raleway"/>
              <a:ea typeface="Raleway"/>
              <a:cs typeface="Raleway"/>
              <a:sym typeface="Raleway"/>
            </a:endParaRPr>
          </a:p>
        </p:txBody>
      </p:sp>
      <p:sp>
        <p:nvSpPr>
          <p:cNvPr id="480" name="Google Shape;480;p7"/>
          <p:cNvSpPr txBox="1"/>
          <p:nvPr>
            <p:ph idx="2" type="body"/>
          </p:nvPr>
        </p:nvSpPr>
        <p:spPr>
          <a:xfrm>
            <a:off x="240625" y="1691425"/>
            <a:ext cx="4451700" cy="3294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b="1" lang="en" sz="2100">
                <a:latin typeface="Raleway"/>
                <a:ea typeface="Raleway"/>
                <a:cs typeface="Raleway"/>
                <a:sym typeface="Raleway"/>
              </a:rPr>
              <a:t>Authentication Factors:</a:t>
            </a:r>
            <a:endParaRPr b="1" sz="2100">
              <a:latin typeface="Raleway"/>
              <a:ea typeface="Raleway"/>
              <a:cs typeface="Raleway"/>
              <a:sym typeface="Raleway"/>
            </a:endParaRPr>
          </a:p>
          <a:p>
            <a:pPr indent="-254000" lvl="0" marL="254000" rtl="0" algn="l">
              <a:lnSpc>
                <a:spcPct val="100000"/>
              </a:lnSpc>
              <a:spcBef>
                <a:spcPts val="800"/>
              </a:spcBef>
              <a:spcAft>
                <a:spcPts val="0"/>
              </a:spcAft>
              <a:buSzPts val="2100"/>
              <a:buFont typeface="Raleway"/>
              <a:buChar char="•"/>
            </a:pPr>
            <a:r>
              <a:rPr b="1" lang="en" sz="2100">
                <a:solidFill>
                  <a:srgbClr val="FB8C00"/>
                </a:solidFill>
                <a:latin typeface="Raleway"/>
                <a:ea typeface="Raleway"/>
                <a:cs typeface="Raleway"/>
                <a:sym typeface="Raleway"/>
              </a:rPr>
              <a:t>Knowledge Factor:</a:t>
            </a:r>
            <a:r>
              <a:rPr b="1" lang="en" sz="2100">
                <a:latin typeface="Raleway"/>
                <a:ea typeface="Raleway"/>
                <a:cs typeface="Raleway"/>
                <a:sym typeface="Raleway"/>
              </a:rPr>
              <a:t> Password, PIN, Security Question, Captcha</a:t>
            </a:r>
            <a:endParaRPr b="1" sz="2100">
              <a:latin typeface="Raleway"/>
              <a:ea typeface="Raleway"/>
              <a:cs typeface="Raleway"/>
              <a:sym typeface="Raleway"/>
            </a:endParaRPr>
          </a:p>
          <a:p>
            <a:pPr indent="-254000" lvl="0" marL="254000" rtl="0" algn="l">
              <a:lnSpc>
                <a:spcPct val="100000"/>
              </a:lnSpc>
              <a:spcBef>
                <a:spcPts val="800"/>
              </a:spcBef>
              <a:spcAft>
                <a:spcPts val="0"/>
              </a:spcAft>
              <a:buSzPts val="2100"/>
              <a:buFont typeface="Raleway"/>
              <a:buChar char="•"/>
            </a:pPr>
            <a:r>
              <a:rPr b="1" lang="en" sz="2100">
                <a:solidFill>
                  <a:srgbClr val="FB8C00"/>
                </a:solidFill>
                <a:latin typeface="Raleway"/>
                <a:ea typeface="Raleway"/>
                <a:cs typeface="Raleway"/>
                <a:sym typeface="Raleway"/>
              </a:rPr>
              <a:t>Possession Factor: </a:t>
            </a:r>
            <a:r>
              <a:rPr b="1" lang="en" sz="2100">
                <a:latin typeface="Raleway"/>
                <a:ea typeface="Raleway"/>
                <a:cs typeface="Raleway"/>
                <a:sym typeface="Raleway"/>
              </a:rPr>
              <a:t>Token/OTP/Smart Card</a:t>
            </a:r>
            <a:endParaRPr b="1" sz="2100">
              <a:latin typeface="Raleway"/>
              <a:ea typeface="Raleway"/>
              <a:cs typeface="Raleway"/>
              <a:sym typeface="Raleway"/>
            </a:endParaRPr>
          </a:p>
          <a:p>
            <a:pPr indent="-254000" lvl="0" marL="254000" rtl="0" algn="l">
              <a:lnSpc>
                <a:spcPct val="100000"/>
              </a:lnSpc>
              <a:spcBef>
                <a:spcPts val="800"/>
              </a:spcBef>
              <a:spcAft>
                <a:spcPts val="0"/>
              </a:spcAft>
              <a:buSzPts val="2100"/>
              <a:buFont typeface="Raleway"/>
              <a:buChar char="•"/>
            </a:pPr>
            <a:r>
              <a:rPr b="1" lang="en" sz="2100">
                <a:solidFill>
                  <a:srgbClr val="FB8C00"/>
                </a:solidFill>
                <a:latin typeface="Raleway"/>
                <a:ea typeface="Raleway"/>
                <a:cs typeface="Raleway"/>
                <a:sym typeface="Raleway"/>
              </a:rPr>
              <a:t>Inherence Factor:</a:t>
            </a:r>
            <a:r>
              <a:rPr b="1" lang="en" sz="2100">
                <a:latin typeface="Raleway"/>
                <a:ea typeface="Raleway"/>
                <a:cs typeface="Raleway"/>
                <a:sym typeface="Raleway"/>
              </a:rPr>
              <a:t> Fingerprints, Facial Recognition, Psychological Characters</a:t>
            </a:r>
            <a:endParaRPr b="1" sz="2100">
              <a:latin typeface="Raleway"/>
              <a:ea typeface="Raleway"/>
              <a:cs typeface="Raleway"/>
              <a:sym typeface="Raleway"/>
            </a:endParaRPr>
          </a:p>
        </p:txBody>
      </p:sp>
      <p:pic>
        <p:nvPicPr>
          <p:cNvPr id="481" name="Google Shape;481;p7"/>
          <p:cNvPicPr preferRelativeResize="0"/>
          <p:nvPr/>
        </p:nvPicPr>
        <p:blipFill rotWithShape="1">
          <a:blip r:embed="rId3">
            <a:alphaModFix/>
          </a:blip>
          <a:srcRect b="13459" l="0" r="980" t="0"/>
          <a:stretch/>
        </p:blipFill>
        <p:spPr>
          <a:xfrm>
            <a:off x="4916017" y="1389615"/>
            <a:ext cx="3395386" cy="3058447"/>
          </a:xfrm>
          <a:prstGeom prst="rect">
            <a:avLst/>
          </a:prstGeom>
          <a:noFill/>
          <a:ln>
            <a:noFill/>
          </a:ln>
        </p:spPr>
      </p:pic>
      <p:sp>
        <p:nvSpPr>
          <p:cNvPr id="482" name="Google Shape;482;p7"/>
          <p:cNvSpPr txBox="1"/>
          <p:nvPr/>
        </p:nvSpPr>
        <p:spPr>
          <a:xfrm>
            <a:off x="5405718" y="4641930"/>
            <a:ext cx="2561665"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entury Gothic"/>
                <a:ea typeface="Century Gothic"/>
                <a:cs typeface="Century Gothic"/>
                <a:sym typeface="Century Gothic"/>
              </a:rPr>
              <a:t>Multi Factor Authentication</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
          <p:cNvSpPr/>
          <p:nvPr/>
        </p:nvSpPr>
        <p:spPr>
          <a:xfrm>
            <a:off x="283100" y="1988900"/>
            <a:ext cx="2034600" cy="18612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8"/>
          <p:cNvSpPr/>
          <p:nvPr/>
        </p:nvSpPr>
        <p:spPr>
          <a:xfrm>
            <a:off x="2529977" y="1988900"/>
            <a:ext cx="2034600" cy="18612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
          <p:cNvSpPr/>
          <p:nvPr/>
        </p:nvSpPr>
        <p:spPr>
          <a:xfrm>
            <a:off x="4872388" y="1988900"/>
            <a:ext cx="1899300" cy="18612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8"/>
          <p:cNvSpPr txBox="1"/>
          <p:nvPr>
            <p:ph type="title"/>
          </p:nvPr>
        </p:nvSpPr>
        <p:spPr>
          <a:xfrm>
            <a:off x="5033650" y="2078000"/>
            <a:ext cx="1899300" cy="186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2400">
                <a:latin typeface="Century Gothic"/>
                <a:ea typeface="Century Gothic"/>
                <a:cs typeface="Century Gothic"/>
                <a:sym typeface="Century Gothic"/>
              </a:rPr>
              <a:t>Business Flexibility</a:t>
            </a:r>
            <a:endParaRPr b="0" sz="2400">
              <a:solidFill>
                <a:schemeClr val="dk2"/>
              </a:solidFill>
              <a:latin typeface="Arial"/>
              <a:ea typeface="Arial"/>
              <a:cs typeface="Arial"/>
              <a:sym typeface="Arial"/>
            </a:endParaRPr>
          </a:p>
          <a:p>
            <a:pPr indent="0" lvl="0" marL="0" rtl="0" algn="l">
              <a:lnSpc>
                <a:spcPct val="100000"/>
              </a:lnSpc>
              <a:spcBef>
                <a:spcPts val="0"/>
              </a:spcBef>
              <a:spcAft>
                <a:spcPts val="0"/>
              </a:spcAft>
              <a:buSzPts val="4800"/>
              <a:buNone/>
            </a:pPr>
            <a:r>
              <a:t/>
            </a:r>
            <a:endParaRPr b="0" sz="2000">
              <a:latin typeface="Arial"/>
              <a:ea typeface="Arial"/>
              <a:cs typeface="Arial"/>
              <a:sym typeface="Arial"/>
            </a:endParaRPr>
          </a:p>
          <a:p>
            <a:pPr indent="0" lvl="0" marL="0" rtl="0" algn="l">
              <a:lnSpc>
                <a:spcPct val="100000"/>
              </a:lnSpc>
              <a:spcBef>
                <a:spcPts val="0"/>
              </a:spcBef>
              <a:spcAft>
                <a:spcPts val="1200"/>
              </a:spcAft>
              <a:buSzPts val="4800"/>
              <a:buNone/>
            </a:pPr>
            <a:r>
              <a:t/>
            </a:r>
            <a:endParaRPr b="0" sz="1400"/>
          </a:p>
        </p:txBody>
      </p:sp>
      <p:sp>
        <p:nvSpPr>
          <p:cNvPr id="491" name="Google Shape;491;p8"/>
          <p:cNvSpPr txBox="1"/>
          <p:nvPr>
            <p:ph type="title"/>
          </p:nvPr>
        </p:nvSpPr>
        <p:spPr>
          <a:xfrm>
            <a:off x="345900" y="2078000"/>
            <a:ext cx="1777800" cy="16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2400">
                <a:latin typeface="Century Gothic"/>
                <a:ea typeface="Century Gothic"/>
                <a:cs typeface="Century Gothic"/>
                <a:sym typeface="Century Gothic"/>
              </a:rPr>
              <a:t>Usage-</a:t>
            </a:r>
            <a:endParaRPr sz="2400">
              <a:latin typeface="Century Gothic"/>
              <a:ea typeface="Century Gothic"/>
              <a:cs typeface="Century Gothic"/>
              <a:sym typeface="Century Gothic"/>
            </a:endParaRPr>
          </a:p>
          <a:p>
            <a:pPr indent="0" lvl="0" marL="0" rtl="0" algn="l">
              <a:lnSpc>
                <a:spcPct val="100000"/>
              </a:lnSpc>
              <a:spcBef>
                <a:spcPts val="0"/>
              </a:spcBef>
              <a:spcAft>
                <a:spcPts val="0"/>
              </a:spcAft>
              <a:buSzPts val="4800"/>
              <a:buNone/>
            </a:pPr>
            <a:r>
              <a:rPr lang="en" sz="2400">
                <a:latin typeface="Century Gothic"/>
                <a:ea typeface="Century Gothic"/>
                <a:cs typeface="Century Gothic"/>
                <a:sym typeface="Century Gothic"/>
              </a:rPr>
              <a:t>based billing</a:t>
            </a:r>
            <a:endParaRPr b="0" sz="2400">
              <a:solidFill>
                <a:schemeClr val="dk2"/>
              </a:solidFill>
              <a:latin typeface="Arial"/>
              <a:ea typeface="Arial"/>
              <a:cs typeface="Arial"/>
              <a:sym typeface="Arial"/>
            </a:endParaRPr>
          </a:p>
          <a:p>
            <a:pPr indent="0" lvl="0" marL="0" rtl="0" algn="l">
              <a:lnSpc>
                <a:spcPct val="100000"/>
              </a:lnSpc>
              <a:spcBef>
                <a:spcPts val="0"/>
              </a:spcBef>
              <a:spcAft>
                <a:spcPts val="0"/>
              </a:spcAft>
              <a:buSzPts val="4800"/>
              <a:buNone/>
            </a:pPr>
            <a:r>
              <a:t/>
            </a:r>
            <a:endParaRPr b="0" sz="2000">
              <a:latin typeface="Arial"/>
              <a:ea typeface="Arial"/>
              <a:cs typeface="Arial"/>
              <a:sym typeface="Arial"/>
            </a:endParaRPr>
          </a:p>
          <a:p>
            <a:pPr indent="0" lvl="0" marL="0" rtl="0" algn="l">
              <a:lnSpc>
                <a:spcPct val="100000"/>
              </a:lnSpc>
              <a:spcBef>
                <a:spcPts val="0"/>
              </a:spcBef>
              <a:spcAft>
                <a:spcPts val="0"/>
              </a:spcAft>
              <a:buSzPts val="4800"/>
              <a:buNone/>
            </a:pPr>
            <a:r>
              <a:t/>
            </a:r>
            <a:endParaRPr b="0" sz="2000">
              <a:latin typeface="Arial"/>
              <a:ea typeface="Arial"/>
              <a:cs typeface="Arial"/>
              <a:sym typeface="Arial"/>
            </a:endParaRPr>
          </a:p>
        </p:txBody>
      </p:sp>
      <p:sp>
        <p:nvSpPr>
          <p:cNvPr id="492" name="Google Shape;492;p8"/>
          <p:cNvSpPr txBox="1"/>
          <p:nvPr>
            <p:ph type="title"/>
          </p:nvPr>
        </p:nvSpPr>
        <p:spPr>
          <a:xfrm>
            <a:off x="2529975" y="2116250"/>
            <a:ext cx="1777800" cy="151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2400">
                <a:latin typeface="Century Gothic"/>
                <a:ea typeface="Century Gothic"/>
                <a:cs typeface="Century Gothic"/>
                <a:sym typeface="Century Gothic"/>
              </a:rPr>
              <a:t>Enhanced Business Continuity</a:t>
            </a:r>
            <a:endParaRPr b="0" sz="2400">
              <a:solidFill>
                <a:schemeClr val="dk2"/>
              </a:solidFill>
              <a:latin typeface="Arial"/>
              <a:ea typeface="Arial"/>
              <a:cs typeface="Arial"/>
              <a:sym typeface="Arial"/>
            </a:endParaRPr>
          </a:p>
          <a:p>
            <a:pPr indent="0" lvl="0" marL="0" rtl="0" algn="l">
              <a:lnSpc>
                <a:spcPct val="100000"/>
              </a:lnSpc>
              <a:spcBef>
                <a:spcPts val="0"/>
              </a:spcBef>
              <a:spcAft>
                <a:spcPts val="0"/>
              </a:spcAft>
              <a:buClr>
                <a:schemeClr val="dk2"/>
              </a:buClr>
              <a:buSzPts val="1100"/>
              <a:buFont typeface="Arial"/>
              <a:buNone/>
            </a:pPr>
            <a:r>
              <a:t/>
            </a:r>
            <a:endParaRPr sz="1800"/>
          </a:p>
          <a:p>
            <a:pPr indent="0" lvl="0" marL="0" rtl="0" algn="l">
              <a:lnSpc>
                <a:spcPct val="100000"/>
              </a:lnSpc>
              <a:spcBef>
                <a:spcPts val="1200"/>
              </a:spcBef>
              <a:spcAft>
                <a:spcPts val="0"/>
              </a:spcAft>
              <a:buClr>
                <a:schemeClr val="dk2"/>
              </a:buClr>
              <a:buSzPts val="1100"/>
              <a:buFont typeface="Arial"/>
              <a:buNone/>
            </a:pPr>
            <a:r>
              <a:t/>
            </a:r>
            <a:endParaRPr b="0" sz="1400"/>
          </a:p>
          <a:p>
            <a:pPr indent="0" lvl="0" marL="0" rtl="0" algn="l">
              <a:lnSpc>
                <a:spcPct val="100000"/>
              </a:lnSpc>
              <a:spcBef>
                <a:spcPts val="1200"/>
              </a:spcBef>
              <a:spcAft>
                <a:spcPts val="1200"/>
              </a:spcAft>
              <a:buSzPts val="4800"/>
              <a:buNone/>
            </a:pPr>
            <a:r>
              <a:t/>
            </a:r>
            <a:endParaRPr b="0" sz="1400"/>
          </a:p>
        </p:txBody>
      </p:sp>
      <p:sp>
        <p:nvSpPr>
          <p:cNvPr id="493" name="Google Shape;493;p8"/>
          <p:cNvSpPr txBox="1"/>
          <p:nvPr>
            <p:ph type="title"/>
          </p:nvPr>
        </p:nvSpPr>
        <p:spPr>
          <a:xfrm>
            <a:off x="283098" y="565125"/>
            <a:ext cx="87105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2"/>
              </a:buClr>
              <a:buSzPts val="2700"/>
              <a:buFont typeface="Arial"/>
              <a:buNone/>
            </a:pPr>
            <a:r>
              <a:rPr b="0" lang="en" sz="2700">
                <a:solidFill>
                  <a:schemeClr val="accent5"/>
                </a:solidFill>
                <a:latin typeface="Raleway ExtraBold"/>
                <a:ea typeface="Raleway ExtraBold"/>
                <a:cs typeface="Raleway ExtraBold"/>
                <a:sym typeface="Raleway ExtraBold"/>
              </a:rPr>
              <a:t>Importance of Cloud based solutions</a:t>
            </a:r>
            <a:endParaRPr/>
          </a:p>
        </p:txBody>
      </p:sp>
      <p:sp>
        <p:nvSpPr>
          <p:cNvPr id="494" name="Google Shape;494;p8"/>
          <p:cNvSpPr/>
          <p:nvPr/>
        </p:nvSpPr>
        <p:spPr>
          <a:xfrm>
            <a:off x="7079500" y="1988900"/>
            <a:ext cx="1777800" cy="1861200"/>
          </a:xfrm>
          <a:prstGeom prst="wedgeRectCallout">
            <a:avLst>
              <a:gd fmla="val -20833" name="adj1"/>
              <a:gd fmla="val 6250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8"/>
          <p:cNvSpPr txBox="1"/>
          <p:nvPr/>
        </p:nvSpPr>
        <p:spPr>
          <a:xfrm>
            <a:off x="7226800" y="2116250"/>
            <a:ext cx="1466100" cy="14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Century Gothic"/>
                <a:ea typeface="Century Gothic"/>
                <a:cs typeface="Century Gothic"/>
                <a:sym typeface="Century Gothic"/>
              </a:rPr>
              <a:t>Green IT</a:t>
            </a:r>
            <a:endParaRPr b="1" i="0" sz="24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
          <p:cNvSpPr txBox="1"/>
          <p:nvPr>
            <p:ph type="title"/>
          </p:nvPr>
        </p:nvSpPr>
        <p:spPr>
          <a:xfrm>
            <a:off x="285726" y="107750"/>
            <a:ext cx="58353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lt2"/>
              </a:buClr>
              <a:buSzPts val="3200"/>
              <a:buFont typeface="Century Gothic"/>
              <a:buNone/>
            </a:pPr>
            <a:r>
              <a:rPr b="1" lang="en">
                <a:solidFill>
                  <a:srgbClr val="FB8C00"/>
                </a:solidFill>
                <a:latin typeface="Raleway"/>
                <a:ea typeface="Raleway"/>
                <a:cs typeface="Raleway"/>
                <a:sym typeface="Raleway"/>
              </a:rPr>
              <a:t>Cloud-based Architecture</a:t>
            </a:r>
            <a:endParaRPr b="1">
              <a:solidFill>
                <a:srgbClr val="FB8C00"/>
              </a:solidFill>
              <a:latin typeface="Raleway"/>
              <a:ea typeface="Raleway"/>
              <a:cs typeface="Raleway"/>
              <a:sym typeface="Raleway"/>
            </a:endParaRPr>
          </a:p>
        </p:txBody>
      </p:sp>
      <p:sp>
        <p:nvSpPr>
          <p:cNvPr id="501" name="Google Shape;501;p9"/>
          <p:cNvSpPr txBox="1"/>
          <p:nvPr>
            <p:ph idx="1" type="body"/>
          </p:nvPr>
        </p:nvSpPr>
        <p:spPr>
          <a:xfrm>
            <a:off x="474700" y="1158053"/>
            <a:ext cx="2210100" cy="7602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SzPts val="1400"/>
              <a:buNone/>
            </a:pPr>
            <a:r>
              <a:rPr b="1" lang="en" sz="2100">
                <a:latin typeface="Raleway"/>
                <a:ea typeface="Raleway"/>
                <a:cs typeface="Raleway"/>
                <a:sym typeface="Raleway"/>
              </a:rPr>
              <a:t>Basic Architecture Overview</a:t>
            </a:r>
            <a:endParaRPr b="1" sz="2100">
              <a:latin typeface="Raleway"/>
              <a:ea typeface="Raleway"/>
              <a:cs typeface="Raleway"/>
              <a:sym typeface="Raleway"/>
            </a:endParaRPr>
          </a:p>
        </p:txBody>
      </p:sp>
      <p:sp>
        <p:nvSpPr>
          <p:cNvPr id="502" name="Google Shape;502;p9"/>
          <p:cNvSpPr txBox="1"/>
          <p:nvPr>
            <p:ph idx="2" type="body"/>
          </p:nvPr>
        </p:nvSpPr>
        <p:spPr>
          <a:xfrm>
            <a:off x="205425" y="2090500"/>
            <a:ext cx="2534400" cy="2564100"/>
          </a:xfrm>
          <a:prstGeom prst="rect">
            <a:avLst/>
          </a:prstGeom>
          <a:noFill/>
          <a:ln>
            <a:noFill/>
          </a:ln>
        </p:spPr>
        <p:txBody>
          <a:bodyPr anchorCtr="0" anchor="t" bIns="34275" lIns="68575" spcFirstLastPara="1" rIns="68575" wrap="square" tIns="34275">
            <a:noAutofit/>
          </a:bodyPr>
          <a:lstStyle/>
          <a:p>
            <a:pPr indent="-342900" lvl="0" marL="457200" rtl="0" algn="l">
              <a:lnSpc>
                <a:spcPct val="100000"/>
              </a:lnSpc>
              <a:spcBef>
                <a:spcPts val="800"/>
              </a:spcBef>
              <a:spcAft>
                <a:spcPts val="0"/>
              </a:spcAft>
              <a:buSzPts val="1800"/>
              <a:buChar char="★"/>
            </a:pPr>
            <a:r>
              <a:rPr b="1" lang="en" sz="1800"/>
              <a:t>Interconnected server network with virtual machines.</a:t>
            </a:r>
            <a:endParaRPr b="1" sz="1800"/>
          </a:p>
          <a:p>
            <a:pPr indent="0" lvl="0" marL="457200" rtl="0" algn="l">
              <a:lnSpc>
                <a:spcPct val="100000"/>
              </a:lnSpc>
              <a:spcBef>
                <a:spcPts val="800"/>
              </a:spcBef>
              <a:spcAft>
                <a:spcPts val="0"/>
              </a:spcAft>
              <a:buSzPts val="800"/>
              <a:buNone/>
            </a:pPr>
            <a:r>
              <a:t/>
            </a:r>
            <a:endParaRPr b="1" sz="1800"/>
          </a:p>
          <a:p>
            <a:pPr indent="-342900" lvl="0" marL="457200" rtl="0" algn="l">
              <a:lnSpc>
                <a:spcPct val="100000"/>
              </a:lnSpc>
              <a:spcBef>
                <a:spcPts val="800"/>
              </a:spcBef>
              <a:spcAft>
                <a:spcPts val="0"/>
              </a:spcAft>
              <a:buSzPts val="1800"/>
              <a:buChar char="★"/>
            </a:pPr>
            <a:r>
              <a:rPr b="1" lang="en" sz="1800"/>
              <a:t>Access services via web browsers or apps.</a:t>
            </a:r>
            <a:endParaRPr b="1" sz="1800"/>
          </a:p>
          <a:p>
            <a:pPr indent="0" lvl="0" marL="0" rtl="0" algn="l">
              <a:lnSpc>
                <a:spcPct val="100000"/>
              </a:lnSpc>
              <a:spcBef>
                <a:spcPts val="0"/>
              </a:spcBef>
              <a:spcAft>
                <a:spcPts val="0"/>
              </a:spcAft>
              <a:buSzPts val="800"/>
              <a:buNone/>
            </a:pPr>
            <a:r>
              <a:t/>
            </a:r>
            <a:endParaRPr/>
          </a:p>
        </p:txBody>
      </p:sp>
      <p:sp>
        <p:nvSpPr>
          <p:cNvPr id="503" name="Google Shape;503;p9"/>
          <p:cNvSpPr txBox="1"/>
          <p:nvPr>
            <p:ph idx="3" type="body"/>
          </p:nvPr>
        </p:nvSpPr>
        <p:spPr>
          <a:xfrm>
            <a:off x="2912750" y="962529"/>
            <a:ext cx="2202300" cy="9555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 sz="2100">
                <a:latin typeface="Raleway"/>
                <a:ea typeface="Raleway"/>
                <a:cs typeface="Raleway"/>
                <a:sym typeface="Raleway"/>
              </a:rPr>
              <a:t>Centralized Authentication Server</a:t>
            </a:r>
            <a:endParaRPr b="1" sz="2100">
              <a:latin typeface="Raleway"/>
              <a:ea typeface="Raleway"/>
              <a:cs typeface="Raleway"/>
              <a:sym typeface="Raleway"/>
            </a:endParaRPr>
          </a:p>
        </p:txBody>
      </p:sp>
      <p:sp>
        <p:nvSpPr>
          <p:cNvPr id="504" name="Google Shape;504;p9"/>
          <p:cNvSpPr txBox="1"/>
          <p:nvPr>
            <p:ph idx="4" type="body"/>
          </p:nvPr>
        </p:nvSpPr>
        <p:spPr>
          <a:xfrm>
            <a:off x="2904825" y="2195775"/>
            <a:ext cx="2273700" cy="2691900"/>
          </a:xfrm>
          <a:prstGeom prst="rect">
            <a:avLst/>
          </a:prstGeom>
          <a:noFill/>
          <a:ln>
            <a:noFill/>
          </a:ln>
        </p:spPr>
        <p:txBody>
          <a:bodyPr anchorCtr="0" anchor="t" bIns="34275" lIns="68575" spcFirstLastPara="1" rIns="68575" wrap="square" tIns="34275">
            <a:normAutofit/>
          </a:bodyPr>
          <a:lstStyle/>
          <a:p>
            <a:pPr indent="-342900" lvl="0" marL="457200" rtl="0" algn="l">
              <a:lnSpc>
                <a:spcPct val="100000"/>
              </a:lnSpc>
              <a:spcBef>
                <a:spcPts val="800"/>
              </a:spcBef>
              <a:spcAft>
                <a:spcPts val="0"/>
              </a:spcAft>
              <a:buSzPts val="1800"/>
              <a:buChar char="★"/>
            </a:pPr>
            <a:r>
              <a:rPr b="1" lang="en" sz="1800"/>
              <a:t>Stores credentials safely.</a:t>
            </a:r>
            <a:endParaRPr b="1" sz="1800"/>
          </a:p>
          <a:p>
            <a:pPr indent="0" lvl="0" marL="0" rtl="0" algn="l">
              <a:lnSpc>
                <a:spcPct val="100000"/>
              </a:lnSpc>
              <a:spcBef>
                <a:spcPts val="800"/>
              </a:spcBef>
              <a:spcAft>
                <a:spcPts val="0"/>
              </a:spcAft>
              <a:buSzPts val="800"/>
              <a:buNone/>
            </a:pPr>
            <a:r>
              <a:t/>
            </a:r>
            <a:endParaRPr b="1" sz="1800"/>
          </a:p>
          <a:p>
            <a:pPr indent="-342900" lvl="0" marL="457200" rtl="0" algn="l">
              <a:lnSpc>
                <a:spcPct val="100000"/>
              </a:lnSpc>
              <a:spcBef>
                <a:spcPts val="800"/>
              </a:spcBef>
              <a:spcAft>
                <a:spcPts val="0"/>
              </a:spcAft>
              <a:buSzPts val="1800"/>
              <a:buChar char="★"/>
            </a:pPr>
            <a:r>
              <a:rPr b="1" lang="en" sz="1800"/>
              <a:t>Encryption for security.</a:t>
            </a:r>
            <a:endParaRPr b="1" sz="1800"/>
          </a:p>
          <a:p>
            <a:pPr indent="0" lvl="0" marL="457200" rtl="0" algn="l">
              <a:lnSpc>
                <a:spcPct val="100000"/>
              </a:lnSpc>
              <a:spcBef>
                <a:spcPts val="800"/>
              </a:spcBef>
              <a:spcAft>
                <a:spcPts val="0"/>
              </a:spcAft>
              <a:buSzPts val="800"/>
              <a:buNone/>
            </a:pPr>
            <a:r>
              <a:t/>
            </a:r>
            <a:endParaRPr sz="1400"/>
          </a:p>
          <a:p>
            <a:pPr indent="0" lvl="0" marL="0" rtl="0" algn="l">
              <a:lnSpc>
                <a:spcPct val="100000"/>
              </a:lnSpc>
              <a:spcBef>
                <a:spcPts val="0"/>
              </a:spcBef>
              <a:spcAft>
                <a:spcPts val="0"/>
              </a:spcAft>
              <a:buSzPts val="800"/>
              <a:buNone/>
            </a:pPr>
            <a:r>
              <a:t/>
            </a:r>
            <a:endParaRPr/>
          </a:p>
        </p:txBody>
      </p:sp>
      <p:sp>
        <p:nvSpPr>
          <p:cNvPr id="505" name="Google Shape;505;p9"/>
          <p:cNvSpPr txBox="1"/>
          <p:nvPr>
            <p:ph idx="5" type="body"/>
          </p:nvPr>
        </p:nvSpPr>
        <p:spPr>
          <a:xfrm>
            <a:off x="5343525" y="962604"/>
            <a:ext cx="2199000" cy="9555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SzPts val="1400"/>
              <a:buNone/>
            </a:pPr>
            <a:r>
              <a:rPr b="1" lang="en">
                <a:latin typeface="Raleway"/>
                <a:ea typeface="Raleway"/>
                <a:cs typeface="Raleway"/>
                <a:sym typeface="Raleway"/>
              </a:rPr>
              <a:t>Integration with Banking Systems</a:t>
            </a:r>
            <a:endParaRPr b="1">
              <a:latin typeface="Raleway"/>
              <a:ea typeface="Raleway"/>
              <a:cs typeface="Raleway"/>
              <a:sym typeface="Raleway"/>
            </a:endParaRPr>
          </a:p>
        </p:txBody>
      </p:sp>
      <p:sp>
        <p:nvSpPr>
          <p:cNvPr id="506" name="Google Shape;506;p9"/>
          <p:cNvSpPr txBox="1"/>
          <p:nvPr>
            <p:ph idx="6" type="body"/>
          </p:nvPr>
        </p:nvSpPr>
        <p:spPr>
          <a:xfrm>
            <a:off x="5343525" y="2000250"/>
            <a:ext cx="3093600" cy="2932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800"/>
              <a:buNone/>
            </a:pPr>
            <a:r>
              <a:t/>
            </a:r>
            <a:endParaRPr b="1" sz="1600"/>
          </a:p>
          <a:p>
            <a:pPr indent="-342900" lvl="0" marL="457200" rtl="0" algn="l">
              <a:lnSpc>
                <a:spcPct val="100000"/>
              </a:lnSpc>
              <a:spcBef>
                <a:spcPts val="800"/>
              </a:spcBef>
              <a:spcAft>
                <a:spcPts val="0"/>
              </a:spcAft>
              <a:buSzPts val="1800"/>
              <a:buChar char="★"/>
            </a:pPr>
            <a:r>
              <a:rPr b="1" lang="en" sz="1800"/>
              <a:t>Hosts banking apps on cloud services.</a:t>
            </a:r>
            <a:endParaRPr b="1" sz="1800"/>
          </a:p>
          <a:p>
            <a:pPr indent="0" lvl="0" marL="457200" rtl="0" algn="l">
              <a:lnSpc>
                <a:spcPct val="100000"/>
              </a:lnSpc>
              <a:spcBef>
                <a:spcPts val="800"/>
              </a:spcBef>
              <a:spcAft>
                <a:spcPts val="0"/>
              </a:spcAft>
              <a:buSzPts val="800"/>
              <a:buNone/>
            </a:pPr>
            <a:r>
              <a:t/>
            </a:r>
            <a:endParaRPr b="1" sz="1800"/>
          </a:p>
          <a:p>
            <a:pPr indent="-342900" lvl="0" marL="457200" rtl="0" algn="l">
              <a:lnSpc>
                <a:spcPct val="100000"/>
              </a:lnSpc>
              <a:spcBef>
                <a:spcPts val="800"/>
              </a:spcBef>
              <a:spcAft>
                <a:spcPts val="0"/>
              </a:spcAft>
              <a:buSzPts val="1800"/>
              <a:buChar char="★"/>
            </a:pPr>
            <a:r>
              <a:rPr b="1" lang="en" sz="1800"/>
              <a:t>Enables seamless communication</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